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29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5" r:id="rId25"/>
    <p:sldId id="293" r:id="rId26"/>
    <p:sldId id="294" r:id="rId27"/>
    <p:sldId id="296" r:id="rId28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5218"/>
  </p:normalViewPr>
  <p:slideViewPr>
    <p:cSldViewPr>
      <p:cViewPr varScale="1">
        <p:scale>
          <a:sx n="115" d="100"/>
          <a:sy n="115" d="100"/>
        </p:scale>
        <p:origin x="396" y="108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978" y="0"/>
            <a:ext cx="5283200" cy="3429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978" y="6513910"/>
            <a:ext cx="5283200" cy="3429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직사각형 7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ah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ah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자유형 54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자유형 63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자유형 86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자유형 92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자유형 93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ah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자유형 101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ah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ah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ah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ah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06" name="날짜 개체 틀 105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107" name="바닥글 개체 틀 106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8" name="슬라이드 번호 개체 틀 107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직선 연결선 101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4" name="날짜 개체 틀 103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105" name="바닥글 개체 틀 10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6" name="슬라이드 번호 개체 틀 10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제목 71"/>
          <p:cNvSpPr>
            <a:spLocks noGrp="1"/>
          </p:cNvSpPr>
          <p:nvPr>
            <p:ph type="title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세로 제목 100"/>
          <p:cNvSpPr>
            <a:spLocks noGrp="1"/>
          </p:cNvSpPr>
          <p:nvPr>
            <p:ph type="title" orient="vert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" name="세로 텍스트 개체 틀 101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bg1"/>
                </a:solidFill>
                <a:latin typeface="굴림"/>
                <a:cs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8539" y="122139"/>
            <a:ext cx="10154920" cy="324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직사각형 101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직사각형 104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제목 106"/>
          <p:cNvSpPr>
            <a:spLocks noGrp="1"/>
          </p:cNvSpPr>
          <p:nvPr>
            <p:ph type="title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8" name="텍스트 개체 틀 107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표 개체 틀 5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자유형 8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직사각형 100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3" name="날짜 개체 틀 102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104" name="바닥글 개체 틀 103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5" name="슬라이드 번호 개체 틀 104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자유형 16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자유형 113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자유형 114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자유형 115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자유형 116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ransition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object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498747" y="2059894"/>
            <a:ext cx="7066986" cy="30055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9382" y="2049728"/>
            <a:ext cx="3548379" cy="341630"/>
          </a:xfrm>
          <a:prstGeom prst="rect">
            <a:avLst/>
          </a:prstGeom>
        </p:spPr>
        <p:txBody>
          <a:bodyPr vert="horz" wrap="square" lIns="0" tIns="1524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defRPr/>
            </a:pPr>
            <a:r>
              <a:rPr sz="2050" i="1" spc="-15">
                <a:solidFill>
                  <a:srgbClr val="44546A"/>
                </a:solidFill>
                <a:latin typeface="굴림"/>
                <a:ea typeface="+mj-ea"/>
                <a:cs typeface="굴림"/>
              </a:rPr>
              <a:t>사물인터넷(IoT)</a:t>
            </a:r>
            <a:r>
              <a:rPr sz="2050" i="1" spc="-30">
                <a:solidFill>
                  <a:srgbClr val="44546A"/>
                </a:solidFill>
                <a:latin typeface="굴림"/>
                <a:ea typeface="+mj-ea"/>
                <a:cs typeface="굴림"/>
              </a:rPr>
              <a:t> </a:t>
            </a:r>
            <a:r>
              <a:rPr sz="2050" i="1" spc="-15">
                <a:solidFill>
                  <a:srgbClr val="44546A"/>
                </a:solidFill>
                <a:latin typeface="굴림"/>
                <a:ea typeface="+mj-ea"/>
                <a:cs typeface="굴림"/>
              </a:rPr>
              <a:t>자동화</a:t>
            </a:r>
            <a:r>
              <a:rPr sz="2050" i="1" spc="-25">
                <a:solidFill>
                  <a:srgbClr val="44546A"/>
                </a:solidFill>
                <a:latin typeface="굴림"/>
                <a:ea typeface="+mj-ea"/>
                <a:cs typeface="굴림"/>
              </a:rPr>
              <a:t> </a:t>
            </a:r>
            <a:r>
              <a:rPr sz="2050" i="1" spc="-15">
                <a:solidFill>
                  <a:srgbClr val="44546A"/>
                </a:solidFill>
                <a:latin typeface="굴림"/>
                <a:ea typeface="+mj-ea"/>
                <a:cs typeface="굴림"/>
              </a:rPr>
              <a:t>시스템</a:t>
            </a:r>
            <a:endParaRPr sz="2050">
              <a:latin typeface="굴림"/>
              <a:ea typeface="+mj-ea"/>
              <a:cs typeface="굴림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7907" y="2506928"/>
            <a:ext cx="1379855" cy="341630"/>
          </a:xfrm>
          <a:prstGeom prst="rect">
            <a:avLst/>
          </a:prstGeom>
        </p:spPr>
        <p:txBody>
          <a:bodyPr vert="horz" wrap="square" lIns="0" tIns="1524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defRPr/>
            </a:pPr>
            <a:r>
              <a:rPr sz="2050" b="1" i="1" spc="-15">
                <a:solidFill>
                  <a:srgbClr val="44546A"/>
                </a:solidFill>
              </a:rPr>
              <a:t>개발자</a:t>
            </a:r>
            <a:r>
              <a:rPr sz="2050" b="1" i="1" spc="-85">
                <a:solidFill>
                  <a:srgbClr val="44546A"/>
                </a:solidFill>
              </a:rPr>
              <a:t> </a:t>
            </a:r>
            <a:r>
              <a:rPr sz="2050" b="1" i="1" spc="-15">
                <a:solidFill>
                  <a:srgbClr val="44546A"/>
                </a:solidFill>
              </a:rPr>
              <a:t>과정</a:t>
            </a:r>
            <a:endParaRPr sz="2050"/>
          </a:p>
        </p:txBody>
      </p:sp>
      <p:grpSp>
        <p:nvGrpSpPr>
          <p:cNvPr id="6" name="object 6"/>
          <p:cNvGrpSpPr/>
          <p:nvPr/>
        </p:nvGrpSpPr>
        <p:grpSpPr>
          <a:xfrm>
            <a:off x="4078223" y="2148839"/>
            <a:ext cx="3091180" cy="2898775"/>
            <a:chOff x="4078223" y="2148839"/>
            <a:chExt cx="3091180" cy="2898775"/>
          </a:xfrm>
        </p:grpSpPr>
        <p:pic>
          <p:nvPicPr>
            <p:cNvPr id="7" name="object 7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078223" y="3825239"/>
              <a:ext cx="1222248" cy="1222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64354" y="4017010"/>
              <a:ext cx="651510" cy="651510"/>
            </a:xfrm>
            <a:custGeom>
              <a:avLst/>
              <a:gdLst/>
              <a:ahLst/>
              <a:cxnLst/>
              <a:rect l="l" t="t" r="r" b="b"/>
              <a:pathLst>
                <a:path w="651510" h="651510">
                  <a:moveTo>
                    <a:pt x="325755" y="0"/>
                  </a:moveTo>
                  <a:lnTo>
                    <a:pt x="277617" y="3532"/>
                  </a:lnTo>
                  <a:lnTo>
                    <a:pt x="231672" y="13792"/>
                  </a:lnTo>
                  <a:lnTo>
                    <a:pt x="188424" y="30276"/>
                  </a:lnTo>
                  <a:lnTo>
                    <a:pt x="148378" y="52481"/>
                  </a:lnTo>
                  <a:lnTo>
                    <a:pt x="112035" y="79902"/>
                  </a:lnTo>
                  <a:lnTo>
                    <a:pt x="79902" y="112035"/>
                  </a:lnTo>
                  <a:lnTo>
                    <a:pt x="52481" y="148378"/>
                  </a:lnTo>
                  <a:lnTo>
                    <a:pt x="30276" y="188424"/>
                  </a:lnTo>
                  <a:lnTo>
                    <a:pt x="13792" y="231672"/>
                  </a:lnTo>
                  <a:lnTo>
                    <a:pt x="3532" y="277617"/>
                  </a:lnTo>
                  <a:lnTo>
                    <a:pt x="0" y="325754"/>
                  </a:lnTo>
                  <a:lnTo>
                    <a:pt x="3532" y="373892"/>
                  </a:lnTo>
                  <a:lnTo>
                    <a:pt x="13792" y="419837"/>
                  </a:lnTo>
                  <a:lnTo>
                    <a:pt x="30276" y="463085"/>
                  </a:lnTo>
                  <a:lnTo>
                    <a:pt x="52481" y="503131"/>
                  </a:lnTo>
                  <a:lnTo>
                    <a:pt x="79902" y="539474"/>
                  </a:lnTo>
                  <a:lnTo>
                    <a:pt x="112035" y="571607"/>
                  </a:lnTo>
                  <a:lnTo>
                    <a:pt x="148378" y="599028"/>
                  </a:lnTo>
                  <a:lnTo>
                    <a:pt x="188424" y="621233"/>
                  </a:lnTo>
                  <a:lnTo>
                    <a:pt x="231672" y="637717"/>
                  </a:lnTo>
                  <a:lnTo>
                    <a:pt x="277617" y="647977"/>
                  </a:lnTo>
                  <a:lnTo>
                    <a:pt x="325755" y="651509"/>
                  </a:lnTo>
                  <a:lnTo>
                    <a:pt x="373892" y="647977"/>
                  </a:lnTo>
                  <a:lnTo>
                    <a:pt x="419837" y="637717"/>
                  </a:lnTo>
                  <a:lnTo>
                    <a:pt x="463085" y="621233"/>
                  </a:lnTo>
                  <a:lnTo>
                    <a:pt x="503131" y="599028"/>
                  </a:lnTo>
                  <a:lnTo>
                    <a:pt x="539474" y="571607"/>
                  </a:lnTo>
                  <a:lnTo>
                    <a:pt x="571607" y="539474"/>
                  </a:lnTo>
                  <a:lnTo>
                    <a:pt x="599028" y="503131"/>
                  </a:lnTo>
                  <a:lnTo>
                    <a:pt x="621233" y="463085"/>
                  </a:lnTo>
                  <a:lnTo>
                    <a:pt x="637717" y="419837"/>
                  </a:lnTo>
                  <a:lnTo>
                    <a:pt x="647977" y="373892"/>
                  </a:lnTo>
                  <a:lnTo>
                    <a:pt x="651510" y="325754"/>
                  </a:lnTo>
                  <a:lnTo>
                    <a:pt x="647977" y="277617"/>
                  </a:lnTo>
                  <a:lnTo>
                    <a:pt x="637717" y="231672"/>
                  </a:lnTo>
                  <a:lnTo>
                    <a:pt x="621233" y="188424"/>
                  </a:lnTo>
                  <a:lnTo>
                    <a:pt x="599028" y="148378"/>
                  </a:lnTo>
                  <a:lnTo>
                    <a:pt x="571607" y="112035"/>
                  </a:lnTo>
                  <a:lnTo>
                    <a:pt x="539474" y="79902"/>
                  </a:lnTo>
                  <a:lnTo>
                    <a:pt x="503131" y="52481"/>
                  </a:lnTo>
                  <a:lnTo>
                    <a:pt x="463085" y="30276"/>
                  </a:lnTo>
                  <a:lnTo>
                    <a:pt x="419837" y="13792"/>
                  </a:lnTo>
                  <a:lnTo>
                    <a:pt x="373892" y="3532"/>
                  </a:lnTo>
                  <a:lnTo>
                    <a:pt x="32575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9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943600" y="2148839"/>
              <a:ext cx="1225296" cy="12222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30619" y="2339974"/>
              <a:ext cx="650875" cy="650875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4290695" y="5253354"/>
            <a:ext cx="152400" cy="255904"/>
          </a:xfrm>
          <a:custGeom>
            <a:avLst/>
            <a:gdLst/>
            <a:ahLst/>
            <a:cxnLst/>
            <a:rect l="l" t="t" r="r" b="b"/>
            <a:pathLst>
              <a:path w="152400" h="255904">
                <a:moveTo>
                  <a:pt x="134606" y="0"/>
                </a:moveTo>
                <a:lnTo>
                  <a:pt x="17715" y="0"/>
                </a:lnTo>
                <a:lnTo>
                  <a:pt x="14867" y="252"/>
                </a:lnTo>
                <a:lnTo>
                  <a:pt x="0" y="238574"/>
                </a:lnTo>
                <a:lnTo>
                  <a:pt x="237" y="241357"/>
                </a:lnTo>
                <a:lnTo>
                  <a:pt x="17715" y="255841"/>
                </a:lnTo>
                <a:lnTo>
                  <a:pt x="134606" y="255841"/>
                </a:lnTo>
                <a:lnTo>
                  <a:pt x="149776" y="247239"/>
                </a:lnTo>
                <a:lnTo>
                  <a:pt x="76160" y="247239"/>
                </a:lnTo>
                <a:lnTo>
                  <a:pt x="74104" y="246987"/>
                </a:lnTo>
                <a:lnTo>
                  <a:pt x="67302" y="238574"/>
                </a:lnTo>
                <a:lnTo>
                  <a:pt x="67539" y="236613"/>
                </a:lnTo>
                <a:lnTo>
                  <a:pt x="76160" y="229972"/>
                </a:lnTo>
                <a:lnTo>
                  <a:pt x="152321" y="229972"/>
                </a:lnTo>
                <a:lnTo>
                  <a:pt x="152321" y="223901"/>
                </a:lnTo>
                <a:lnTo>
                  <a:pt x="12338" y="223901"/>
                </a:lnTo>
                <a:lnTo>
                  <a:pt x="12338" y="27449"/>
                </a:lnTo>
                <a:lnTo>
                  <a:pt x="152321" y="27449"/>
                </a:lnTo>
                <a:lnTo>
                  <a:pt x="152261" y="16570"/>
                </a:lnTo>
                <a:lnTo>
                  <a:pt x="57495" y="16570"/>
                </a:lnTo>
                <a:lnTo>
                  <a:pt x="56625" y="16443"/>
                </a:lnTo>
                <a:lnTo>
                  <a:pt x="55914" y="16065"/>
                </a:lnTo>
                <a:lnTo>
                  <a:pt x="55439" y="15369"/>
                </a:lnTo>
                <a:lnTo>
                  <a:pt x="55281" y="14546"/>
                </a:lnTo>
                <a:lnTo>
                  <a:pt x="55439" y="13724"/>
                </a:lnTo>
                <a:lnTo>
                  <a:pt x="55914" y="13092"/>
                </a:lnTo>
                <a:lnTo>
                  <a:pt x="56625" y="12649"/>
                </a:lnTo>
                <a:lnTo>
                  <a:pt x="57495" y="12459"/>
                </a:lnTo>
                <a:lnTo>
                  <a:pt x="151590" y="12459"/>
                </a:lnTo>
                <a:lnTo>
                  <a:pt x="151451" y="11891"/>
                </a:lnTo>
                <a:lnTo>
                  <a:pt x="137452" y="252"/>
                </a:lnTo>
                <a:lnTo>
                  <a:pt x="134606" y="0"/>
                </a:lnTo>
                <a:close/>
              </a:path>
              <a:path w="152400" h="255904">
                <a:moveTo>
                  <a:pt x="152321" y="229972"/>
                </a:moveTo>
                <a:lnTo>
                  <a:pt x="76160" y="229972"/>
                </a:lnTo>
                <a:lnTo>
                  <a:pt x="78138" y="230162"/>
                </a:lnTo>
                <a:lnTo>
                  <a:pt x="80115" y="230794"/>
                </a:lnTo>
                <a:lnTo>
                  <a:pt x="85017" y="238574"/>
                </a:lnTo>
                <a:lnTo>
                  <a:pt x="84781" y="240598"/>
                </a:lnTo>
                <a:lnTo>
                  <a:pt x="76160" y="247239"/>
                </a:lnTo>
                <a:lnTo>
                  <a:pt x="149776" y="247239"/>
                </a:lnTo>
                <a:lnTo>
                  <a:pt x="150265" y="246480"/>
                </a:lnTo>
                <a:lnTo>
                  <a:pt x="151451" y="243950"/>
                </a:lnTo>
                <a:lnTo>
                  <a:pt x="152083" y="241357"/>
                </a:lnTo>
                <a:lnTo>
                  <a:pt x="152321" y="238574"/>
                </a:lnTo>
                <a:lnTo>
                  <a:pt x="152321" y="229972"/>
                </a:lnTo>
                <a:close/>
              </a:path>
              <a:path w="152400" h="255904">
                <a:moveTo>
                  <a:pt x="152321" y="27449"/>
                </a:moveTo>
                <a:lnTo>
                  <a:pt x="139983" y="27449"/>
                </a:lnTo>
                <a:lnTo>
                  <a:pt x="139983" y="223901"/>
                </a:lnTo>
                <a:lnTo>
                  <a:pt x="152321" y="223901"/>
                </a:lnTo>
                <a:lnTo>
                  <a:pt x="152321" y="27449"/>
                </a:lnTo>
                <a:close/>
              </a:path>
              <a:path w="152400" h="255904">
                <a:moveTo>
                  <a:pt x="151590" y="12459"/>
                </a:moveTo>
                <a:lnTo>
                  <a:pt x="94824" y="12459"/>
                </a:lnTo>
                <a:lnTo>
                  <a:pt x="95694" y="12649"/>
                </a:lnTo>
                <a:lnTo>
                  <a:pt x="96326" y="13092"/>
                </a:lnTo>
                <a:lnTo>
                  <a:pt x="96801" y="13724"/>
                </a:lnTo>
                <a:lnTo>
                  <a:pt x="96960" y="14546"/>
                </a:lnTo>
                <a:lnTo>
                  <a:pt x="96801" y="15369"/>
                </a:lnTo>
                <a:lnTo>
                  <a:pt x="96326" y="16065"/>
                </a:lnTo>
                <a:lnTo>
                  <a:pt x="95694" y="16443"/>
                </a:lnTo>
                <a:lnTo>
                  <a:pt x="94824" y="16570"/>
                </a:lnTo>
                <a:lnTo>
                  <a:pt x="152261" y="16570"/>
                </a:lnTo>
                <a:lnTo>
                  <a:pt x="152083" y="14484"/>
                </a:lnTo>
                <a:lnTo>
                  <a:pt x="151590" y="12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5551804" y="3146523"/>
            <a:ext cx="2006600" cy="600075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1750" b="1" spc="60">
                <a:solidFill>
                  <a:srgbClr val="4B4541"/>
                </a:solidFill>
              </a:rPr>
              <a:t>4조</a:t>
            </a:r>
          </a:p>
          <a:p>
            <a:pPr algn="ctr">
              <a:lnSpc>
                <a:spcPct val="100000"/>
              </a:lnSpc>
              <a:spcBef>
                <a:spcPts val="970"/>
              </a:spcBef>
              <a:defRPr/>
            </a:pPr>
            <a:r>
              <a:rPr sz="1200" spc="-5">
                <a:solidFill>
                  <a:srgbClr val="4B4541"/>
                </a:solidFill>
              </a:rPr>
              <a:t>신경아,문우정,최희지,정혜윤</a:t>
            </a:r>
            <a:endParaRPr sz="1200"/>
          </a:p>
        </p:txBody>
      </p:sp>
      <p:sp>
        <p:nvSpPr>
          <p:cNvPr id="13" name="object 13"/>
          <p:cNvSpPr txBox="1"/>
          <p:nvPr/>
        </p:nvSpPr>
        <p:spPr>
          <a:xfrm>
            <a:off x="4134166" y="4750806"/>
            <a:ext cx="1193800" cy="678815"/>
          </a:xfrm>
          <a:prstGeom prst="rect">
            <a:avLst/>
          </a:prstGeom>
        </p:spPr>
        <p:txBody>
          <a:bodyPr vert="horz" wrap="square" lIns="0" tIns="145415" rIns="0" bIns="0">
            <a:spAutoFit/>
          </a:bodyPr>
          <a:lstStyle/>
          <a:p>
            <a:pPr marL="54610">
              <a:lnSpc>
                <a:spcPct val="100000"/>
              </a:lnSpc>
              <a:spcBef>
                <a:spcPts val="1145"/>
              </a:spcBef>
              <a:defRPr/>
            </a:pPr>
            <a:r>
              <a:rPr sz="1550" b="1" spc="75">
                <a:solidFill>
                  <a:srgbClr val="4B4541"/>
                </a:solidFill>
              </a:rPr>
              <a:t>팀</a:t>
            </a:r>
            <a:r>
              <a:rPr sz="1550" b="1" spc="-15">
                <a:solidFill>
                  <a:srgbClr val="4B4541"/>
                </a:solidFill>
              </a:rPr>
              <a:t> </a:t>
            </a:r>
            <a:r>
              <a:rPr sz="1550" b="1" spc="75">
                <a:solidFill>
                  <a:srgbClr val="4B4541"/>
                </a:solidFill>
              </a:rPr>
              <a:t>프로젝트</a:t>
            </a:r>
          </a:p>
          <a:p>
            <a:pPr marL="12700">
              <a:lnSpc>
                <a:spcPct val="100000"/>
              </a:lnSpc>
              <a:spcBef>
                <a:spcPts val="795"/>
              </a:spcBef>
              <a:defRPr/>
            </a:pPr>
            <a:r>
              <a:rPr sz="1200">
                <a:solidFill>
                  <a:srgbClr val="4B4541"/>
                </a:solidFill>
              </a:rPr>
              <a:t>블랙박스</a:t>
            </a:r>
            <a:r>
              <a:rPr sz="1200" spc="-45">
                <a:solidFill>
                  <a:srgbClr val="4B4541"/>
                </a:solidFill>
              </a:rPr>
              <a:t> </a:t>
            </a:r>
            <a:r>
              <a:rPr sz="1200">
                <a:solidFill>
                  <a:srgbClr val="4B4541"/>
                </a:solidFill>
              </a:rPr>
              <a:t>앱</a:t>
            </a:r>
            <a:r>
              <a:rPr sz="1200" spc="-45">
                <a:solidFill>
                  <a:srgbClr val="4B4541"/>
                </a:solidFill>
              </a:rPr>
              <a:t> </a:t>
            </a:r>
            <a:r>
              <a:rPr sz="1200">
                <a:solidFill>
                  <a:srgbClr val="4B4541"/>
                </a:solidFill>
              </a:rPr>
              <a:t>개발</a:t>
            </a:r>
            <a:endParaRPr sz="1200"/>
          </a:p>
        </p:txBody>
      </p:sp>
      <p:pic>
        <p:nvPicPr>
          <p:cNvPr id="14" name="object 14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65821" y="438998"/>
            <a:ext cx="1714401" cy="143975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574540" y="415417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4" h="375285">
                <a:moveTo>
                  <a:pt x="192274" y="0"/>
                </a:moveTo>
                <a:lnTo>
                  <a:pt x="25304" y="0"/>
                </a:lnTo>
                <a:lnTo>
                  <a:pt x="21238" y="370"/>
                </a:lnTo>
                <a:lnTo>
                  <a:pt x="0" y="349783"/>
                </a:lnTo>
                <a:lnTo>
                  <a:pt x="339" y="353863"/>
                </a:lnTo>
                <a:lnTo>
                  <a:pt x="25304" y="375099"/>
                </a:lnTo>
                <a:lnTo>
                  <a:pt x="192274" y="375099"/>
                </a:lnTo>
                <a:lnTo>
                  <a:pt x="213944" y="362487"/>
                </a:lnTo>
                <a:lnTo>
                  <a:pt x="108789" y="362487"/>
                </a:lnTo>
                <a:lnTo>
                  <a:pt x="105851" y="362116"/>
                </a:lnTo>
                <a:lnTo>
                  <a:pt x="96136" y="349783"/>
                </a:lnTo>
                <a:lnTo>
                  <a:pt x="96475" y="346909"/>
                </a:lnTo>
                <a:lnTo>
                  <a:pt x="108789" y="337172"/>
                </a:lnTo>
                <a:lnTo>
                  <a:pt x="217578" y="337172"/>
                </a:lnTo>
                <a:lnTo>
                  <a:pt x="217578" y="328269"/>
                </a:lnTo>
                <a:lnTo>
                  <a:pt x="17623" y="328269"/>
                </a:lnTo>
                <a:lnTo>
                  <a:pt x="17623" y="40245"/>
                </a:lnTo>
                <a:lnTo>
                  <a:pt x="217578" y="40245"/>
                </a:lnTo>
                <a:lnTo>
                  <a:pt x="217494" y="24295"/>
                </a:lnTo>
                <a:lnTo>
                  <a:pt x="82128" y="24295"/>
                </a:lnTo>
                <a:lnTo>
                  <a:pt x="80886" y="24109"/>
                </a:lnTo>
                <a:lnTo>
                  <a:pt x="79869" y="23553"/>
                </a:lnTo>
                <a:lnTo>
                  <a:pt x="79192" y="22533"/>
                </a:lnTo>
                <a:lnTo>
                  <a:pt x="78966" y="21328"/>
                </a:lnTo>
                <a:lnTo>
                  <a:pt x="79192" y="20123"/>
                </a:lnTo>
                <a:lnTo>
                  <a:pt x="79869" y="19194"/>
                </a:lnTo>
                <a:lnTo>
                  <a:pt x="80886" y="18545"/>
                </a:lnTo>
                <a:lnTo>
                  <a:pt x="82128" y="18267"/>
                </a:lnTo>
                <a:lnTo>
                  <a:pt x="216535" y="18267"/>
                </a:lnTo>
                <a:lnTo>
                  <a:pt x="216336" y="17433"/>
                </a:lnTo>
                <a:lnTo>
                  <a:pt x="196340" y="370"/>
                </a:lnTo>
                <a:lnTo>
                  <a:pt x="192274" y="0"/>
                </a:lnTo>
                <a:close/>
              </a:path>
              <a:path w="217804" h="375285">
                <a:moveTo>
                  <a:pt x="217578" y="337172"/>
                </a:moveTo>
                <a:lnTo>
                  <a:pt x="108789" y="337172"/>
                </a:lnTo>
                <a:lnTo>
                  <a:pt x="111613" y="337450"/>
                </a:lnTo>
                <a:lnTo>
                  <a:pt x="114438" y="338377"/>
                </a:lnTo>
                <a:lnTo>
                  <a:pt x="121442" y="349783"/>
                </a:lnTo>
                <a:lnTo>
                  <a:pt x="121103" y="352751"/>
                </a:lnTo>
                <a:lnTo>
                  <a:pt x="108789" y="362487"/>
                </a:lnTo>
                <a:lnTo>
                  <a:pt x="213944" y="362487"/>
                </a:lnTo>
                <a:lnTo>
                  <a:pt x="214641" y="361374"/>
                </a:lnTo>
                <a:lnTo>
                  <a:pt x="216336" y="357666"/>
                </a:lnTo>
                <a:lnTo>
                  <a:pt x="217239" y="353863"/>
                </a:lnTo>
                <a:lnTo>
                  <a:pt x="217578" y="349783"/>
                </a:lnTo>
                <a:lnTo>
                  <a:pt x="217578" y="337172"/>
                </a:lnTo>
                <a:close/>
              </a:path>
              <a:path w="217804" h="375285">
                <a:moveTo>
                  <a:pt x="217578" y="40245"/>
                </a:moveTo>
                <a:lnTo>
                  <a:pt x="199956" y="40245"/>
                </a:lnTo>
                <a:lnTo>
                  <a:pt x="199956" y="328269"/>
                </a:lnTo>
                <a:lnTo>
                  <a:pt x="217578" y="328269"/>
                </a:lnTo>
                <a:lnTo>
                  <a:pt x="217578" y="40245"/>
                </a:lnTo>
                <a:close/>
              </a:path>
              <a:path w="217804" h="375285">
                <a:moveTo>
                  <a:pt x="216535" y="18267"/>
                </a:moveTo>
                <a:lnTo>
                  <a:pt x="135450" y="18267"/>
                </a:lnTo>
                <a:lnTo>
                  <a:pt x="136692" y="18545"/>
                </a:lnTo>
                <a:lnTo>
                  <a:pt x="137596" y="19194"/>
                </a:lnTo>
                <a:lnTo>
                  <a:pt x="138275" y="20123"/>
                </a:lnTo>
                <a:lnTo>
                  <a:pt x="138501" y="21328"/>
                </a:lnTo>
                <a:lnTo>
                  <a:pt x="138275" y="22533"/>
                </a:lnTo>
                <a:lnTo>
                  <a:pt x="137596" y="23553"/>
                </a:lnTo>
                <a:lnTo>
                  <a:pt x="136692" y="24109"/>
                </a:lnTo>
                <a:lnTo>
                  <a:pt x="135450" y="24295"/>
                </a:lnTo>
                <a:lnTo>
                  <a:pt x="217494" y="24295"/>
                </a:lnTo>
                <a:lnTo>
                  <a:pt x="217239" y="21235"/>
                </a:lnTo>
                <a:lnTo>
                  <a:pt x="216535" y="18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pic>
        <p:nvPicPr>
          <p:cNvPr id="16" name="object 16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545336" y="2609088"/>
            <a:ext cx="1764791" cy="120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내부 인터페이스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9144000" y="1223010"/>
            <a:ext cx="2601000" cy="5253987"/>
            <a:chOff x="8458200" y="1223009"/>
            <a:chExt cx="3286800" cy="4872988"/>
          </a:xfrm>
        </p:grpSpPr>
        <p:grpSp>
          <p:nvGrpSpPr>
            <p:cNvPr id="22" name="그룹 19"/>
            <p:cNvGrpSpPr/>
            <p:nvPr/>
          </p:nvGrpSpPr>
          <p:grpSpPr>
            <a:xfrm>
              <a:off x="8458200" y="1640704"/>
              <a:ext cx="3286800" cy="4455293"/>
              <a:chOff x="785785" y="2318833"/>
              <a:chExt cx="3286800" cy="37675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직사각형 22"/>
              <p:cNvSpPr/>
              <p:nvPr/>
            </p:nvSpPr>
            <p:spPr>
              <a:xfrm>
                <a:off x="785785" y="2321214"/>
                <a:ext cx="3286800" cy="37509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79999" tIns="359999" anchor="t"/>
              <a:lstStyle/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메인 화면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주행모드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촬영 </a:t>
                </a:r>
                <a:r>
                  <a:rPr lang="en-US" altLang="ko-KR" sz="1700">
                    <a:solidFill>
                      <a:schemeClr val="dk1"/>
                    </a:solidFill>
                  </a:rPr>
                  <a:t>&amp;</a:t>
                </a:r>
                <a:r>
                  <a:rPr lang="ko-KR" altLang="en-US" sz="1700">
                    <a:solidFill>
                      <a:schemeClr val="dk1"/>
                    </a:solidFill>
                  </a:rPr>
                  <a:t>재생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en-US" altLang="ko-KR" sz="1700">
                    <a:solidFill>
                      <a:schemeClr val="dk1"/>
                    </a:solidFill>
                  </a:rPr>
                  <a:t>GPS&amp; </a:t>
                </a:r>
                <a:r>
                  <a:rPr lang="ko-KR" altLang="en-US" sz="1700">
                    <a:solidFill>
                      <a:schemeClr val="dk1"/>
                    </a:solidFill>
                  </a:rPr>
                  <a:t>현재위치 확인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충격 감지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긴급 전화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700">
                    <a:solidFill>
                      <a:schemeClr val="dk1"/>
                    </a:solidFill>
                  </a:rPr>
                  <a:t>외</a:t>
                </a:r>
                <a:r>
                  <a:rPr lang="en-US" altLang="ko-KR" sz="1700">
                    <a:solidFill>
                      <a:schemeClr val="dk1"/>
                    </a:solidFill>
                  </a:rPr>
                  <a:t>,</a:t>
                </a:r>
                <a:r>
                  <a:rPr lang="ko-KR" altLang="en-US" sz="1700">
                    <a:solidFill>
                      <a:schemeClr val="dk1"/>
                    </a:solidFill>
                  </a:rPr>
                  <a:t>내부 디렉토리</a:t>
                </a:r>
                <a:endParaRPr lang="ko-KR" altLang="en-US" sz="1400">
                  <a:solidFill>
                    <a:schemeClr val="dk1"/>
                  </a:solidFill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85785" y="2321214"/>
                <a:ext cx="3286147" cy="214314"/>
              </a:xfrm>
              <a:prstGeom prst="rect">
                <a:avLst/>
              </a:prstGeom>
              <a:pattFill prst="ltVert">
                <a:fgClr>
                  <a:srgbClr val="C5CCD1"/>
                </a:fgClr>
                <a:bgClr>
                  <a:schemeClr val="bg1"/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785785" y="2318833"/>
                <a:ext cx="3286800" cy="2382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/>
              <p:cNvSpPr/>
              <p:nvPr/>
            </p:nvSpPr>
            <p:spPr>
              <a:xfrm>
                <a:off x="786111" y="5857892"/>
                <a:ext cx="3286148" cy="214314"/>
              </a:xfrm>
              <a:prstGeom prst="rect">
                <a:avLst/>
              </a:prstGeom>
              <a:pattFill prst="ltVert">
                <a:fgClr>
                  <a:srgbClr val="C5CCD1"/>
                </a:fgClr>
                <a:bgClr>
                  <a:schemeClr val="bg1"/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785785" y="6084000"/>
                <a:ext cx="3286800" cy="2382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8534400" y="1223009"/>
              <a:ext cx="3078480" cy="418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accent6"/>
                  </a:solidFill>
                </a:rPr>
                <a:t>화면 구성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6314398" y="1223012"/>
            <a:ext cx="2601000" cy="5253986"/>
            <a:chOff x="8458198" y="1223009"/>
            <a:chExt cx="3286800" cy="4872987"/>
          </a:xfrm>
        </p:grpSpPr>
        <p:grpSp>
          <p:nvGrpSpPr>
            <p:cNvPr id="96" name="그룹 19"/>
            <p:cNvGrpSpPr/>
            <p:nvPr/>
          </p:nvGrpSpPr>
          <p:grpSpPr>
            <a:xfrm>
              <a:off x="8458198" y="1640703"/>
              <a:ext cx="3286800" cy="4455293"/>
              <a:chOff x="785785" y="2318833"/>
              <a:chExt cx="3286800" cy="3767549"/>
            </a:xfrm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grpSpPr>
          <p:sp>
            <p:nvSpPr>
              <p:cNvPr id="97" name="직사각형 22"/>
              <p:cNvSpPr/>
              <p:nvPr/>
            </p:nvSpPr>
            <p:spPr>
              <a:xfrm>
                <a:off x="785785" y="2321214"/>
                <a:ext cx="3286800" cy="3750991"/>
              </a:xfrm>
              <a:prstGeom prst="rect">
                <a:avLst/>
              </a:prstGeom>
              <a:solidFill>
                <a:srgbClr val="EBEBEB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lIns="179999" tIns="359999" anchor="t"/>
              <a:lstStyle/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200" dirty="0" err="1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SurfaceHolder</a:t>
                </a:r>
                <a:r>
                  <a:rPr lang="ko-KR" altLang="en-US" sz="2200" dirty="0" smtClean="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. </a:t>
                </a:r>
                <a:r>
                  <a:rPr lang="ko-KR" altLang="en-US" sz="2200" dirty="0" err="1" smtClean="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Callback</a:t>
                </a:r>
                <a:endParaRPr lang="ko-KR" altLang="en-US" sz="2200" dirty="0">
                  <a:solidFill>
                    <a:srgbClr val="323232"/>
                  </a:solidFill>
                  <a:latin typeface="Arial"/>
                  <a:ea typeface="함초롬돋움"/>
                  <a:cs typeface="함초롬돋움"/>
                </a:endParaRP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200" dirty="0" err="1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AutoPermissionsListener</a:t>
                </a:r>
                <a:endParaRPr lang="ko-KR" altLang="en-US" sz="2200" dirty="0">
                  <a:solidFill>
                    <a:srgbClr val="323232"/>
                  </a:solidFill>
                  <a:latin typeface="Arial"/>
                  <a:ea typeface="함초롬돋움"/>
                  <a:cs typeface="함초롬돋움"/>
                </a:endParaRP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200" dirty="0" err="1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SensorEventListener</a:t>
                </a:r>
                <a:endParaRPr lang="ko-KR" altLang="en-US" sz="1500" dirty="0">
                  <a:solidFill>
                    <a:srgbClr val="323232"/>
                  </a:solidFill>
                  <a:latin typeface="Arial"/>
                  <a:ea typeface="함초롬돋움"/>
                  <a:cs typeface="함초롬돋움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 dirty="0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 dirty="0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 dirty="0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 dirty="0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ko-KR" altLang="en-US" dirty="0">
                  <a:solidFill>
                    <a:srgbClr val="4F4E4E"/>
                  </a:solidFill>
                  <a:latin typeface="Arial"/>
                  <a:ea typeface="함초롬돋움"/>
                  <a:cs typeface="함초롬돋움"/>
                </a:endParaRPr>
              </a:p>
            </p:txBody>
          </p:sp>
          <p:sp>
            <p:nvSpPr>
              <p:cNvPr id="98" name="직사각형 23"/>
              <p:cNvSpPr/>
              <p:nvPr/>
            </p:nvSpPr>
            <p:spPr>
              <a:xfrm>
                <a:off x="785785" y="2321214"/>
                <a:ext cx="3286147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9" name="직선 연결선 24"/>
              <p:cNvCxnSpPr/>
              <p:nvPr/>
            </p:nvCxnSpPr>
            <p:spPr>
              <a:xfrm>
                <a:off x="785785" y="2318833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100" name="직사각형 25"/>
              <p:cNvSpPr/>
              <p:nvPr/>
            </p:nvSpPr>
            <p:spPr>
              <a:xfrm>
                <a:off x="786111" y="5857892"/>
                <a:ext cx="3286148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1" name="직선 연결선 26"/>
              <p:cNvCxnSpPr/>
              <p:nvPr/>
            </p:nvCxnSpPr>
            <p:spPr>
              <a:xfrm>
                <a:off x="785785" y="6084000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102" name="TextBox 47"/>
            <p:cNvSpPr txBox="1"/>
            <p:nvPr/>
          </p:nvSpPr>
          <p:spPr>
            <a:xfrm>
              <a:off x="8534400" y="1223009"/>
              <a:ext cx="3078480" cy="418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FF6957"/>
                  </a:solidFill>
                </a:rPr>
                <a:t>interface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494999" y="1223012"/>
            <a:ext cx="2601000" cy="5253987"/>
            <a:chOff x="8458200" y="1223009"/>
            <a:chExt cx="3286800" cy="4872988"/>
          </a:xfrm>
        </p:grpSpPr>
        <p:grpSp>
          <p:nvGrpSpPr>
            <p:cNvPr id="105" name="그룹 19"/>
            <p:cNvGrpSpPr/>
            <p:nvPr/>
          </p:nvGrpSpPr>
          <p:grpSpPr>
            <a:xfrm>
              <a:off x="8458200" y="1640704"/>
              <a:ext cx="3286800" cy="4455293"/>
              <a:chOff x="785785" y="2318833"/>
              <a:chExt cx="3286800" cy="3767549"/>
            </a:xfrm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grpSpPr>
          <p:sp>
            <p:nvSpPr>
              <p:cNvPr id="106" name="직사각형 22"/>
              <p:cNvSpPr/>
              <p:nvPr/>
            </p:nvSpPr>
            <p:spPr>
              <a:xfrm>
                <a:off x="785785" y="2321214"/>
                <a:ext cx="3286800" cy="3750991"/>
              </a:xfrm>
              <a:prstGeom prst="rect">
                <a:avLst/>
              </a:prstGeom>
              <a:solidFill>
                <a:srgbClr val="EBEBEB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lIns="179999" tIns="359999" anchor="t"/>
              <a:lstStyle/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activity_main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filelistview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gps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row_listview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second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setdirectoryname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setting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Shock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21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videorecoder</a:t>
                </a:r>
                <a:endParaRPr lang="ko-KR" altLang="en-US" sz="1500">
                  <a:solidFill>
                    <a:srgbClr val="323232"/>
                  </a:solidFill>
                  <a:latin typeface="Arial"/>
                  <a:ea typeface="함초롬돋움"/>
                  <a:cs typeface="함초롬돋움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ko-KR" altLang="en-US">
                  <a:solidFill>
                    <a:srgbClr val="4F4E4E"/>
                  </a:solidFill>
                  <a:latin typeface="Arial"/>
                  <a:ea typeface="함초롬돋움"/>
                  <a:cs typeface="함초롬돋움"/>
                </a:endParaRPr>
              </a:p>
            </p:txBody>
          </p:sp>
          <p:sp>
            <p:nvSpPr>
              <p:cNvPr id="107" name="직사각형 23"/>
              <p:cNvSpPr/>
              <p:nvPr/>
            </p:nvSpPr>
            <p:spPr>
              <a:xfrm>
                <a:off x="785785" y="2321214"/>
                <a:ext cx="3286147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8" name="직선 연결선 24"/>
              <p:cNvCxnSpPr/>
              <p:nvPr/>
            </p:nvCxnSpPr>
            <p:spPr>
              <a:xfrm>
                <a:off x="785785" y="2318833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109" name="직사각형 25"/>
              <p:cNvSpPr/>
              <p:nvPr/>
            </p:nvSpPr>
            <p:spPr>
              <a:xfrm>
                <a:off x="786111" y="5857892"/>
                <a:ext cx="3286148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0" name="직선 연결선 26"/>
              <p:cNvCxnSpPr/>
              <p:nvPr/>
            </p:nvCxnSpPr>
            <p:spPr>
              <a:xfrm>
                <a:off x="785785" y="6084000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111" name="TextBox 47"/>
            <p:cNvSpPr txBox="1"/>
            <p:nvPr/>
          </p:nvSpPr>
          <p:spPr>
            <a:xfrm>
              <a:off x="8534400" y="1223009"/>
              <a:ext cx="3078480" cy="418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FF6957"/>
                  </a:solidFill>
                </a:rPr>
                <a:t>xml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85800" y="1219200"/>
            <a:ext cx="2601000" cy="5253987"/>
            <a:chOff x="8458200" y="1223009"/>
            <a:chExt cx="3286800" cy="4872988"/>
          </a:xfrm>
        </p:grpSpPr>
        <p:grpSp>
          <p:nvGrpSpPr>
            <p:cNvPr id="113" name="그룹 19"/>
            <p:cNvGrpSpPr/>
            <p:nvPr/>
          </p:nvGrpSpPr>
          <p:grpSpPr>
            <a:xfrm>
              <a:off x="8458200" y="1640704"/>
              <a:ext cx="3286800" cy="4455293"/>
              <a:chOff x="785785" y="2318833"/>
              <a:chExt cx="3286800" cy="3767549"/>
            </a:xfrm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grpSpPr>
          <p:sp>
            <p:nvSpPr>
              <p:cNvPr id="114" name="직사각형 22"/>
              <p:cNvSpPr/>
              <p:nvPr/>
            </p:nvSpPr>
            <p:spPr>
              <a:xfrm>
                <a:off x="785785" y="2321214"/>
                <a:ext cx="3286800" cy="3750991"/>
              </a:xfrm>
              <a:prstGeom prst="rect">
                <a:avLst/>
              </a:prstGeom>
              <a:solidFill>
                <a:srgbClr val="EBEBEB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lIns="179999" tIns="359999" anchor="t"/>
              <a:lstStyle/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FileListView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Gps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MainActivity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SampleVideoRecorder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SDCard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SearchAdapter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SecondActivity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SetDirectoryName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Setting</a:t>
                </a:r>
              </a:p>
              <a:p>
                <a:pPr marL="269740" indent="-257040">
                  <a:lnSpc>
                    <a:spcPct val="100000"/>
                  </a:lnSpc>
                  <a:spcBef>
                    <a:spcPts val="100"/>
                  </a:spcBef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323232"/>
                    </a:solidFill>
                    <a:latin typeface="Arial"/>
                    <a:ea typeface="함초롬돋움"/>
                    <a:cs typeface="함초롬돋움"/>
                  </a:rPr>
                  <a:t>Shock</a:t>
                </a:r>
                <a:endParaRPr lang="ko-KR" altLang="en-US" sz="1500">
                  <a:solidFill>
                    <a:srgbClr val="323232"/>
                  </a:solidFill>
                  <a:latin typeface="Arial"/>
                  <a:ea typeface="함초롬돋움"/>
                  <a:cs typeface="함초롬돋움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en-US" altLang="ko-KR">
                  <a:solidFill>
                    <a:srgbClr val="4F4E4E"/>
                  </a:solidFill>
                  <a:latin typeface="Arial"/>
                  <a:ea typeface="함초롬돋움"/>
                  <a:cs typeface="Arial"/>
                </a:endParaRPr>
              </a:p>
              <a:p>
                <a:pPr marL="171450" lvl="0" indent="-171450">
                  <a:lnSpc>
                    <a:spcPct val="160000"/>
                  </a:lnSpc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endParaRPr lang="ko-KR" altLang="en-US">
                  <a:solidFill>
                    <a:srgbClr val="4F4E4E"/>
                  </a:solidFill>
                  <a:latin typeface="Arial"/>
                  <a:ea typeface="함초롬돋움"/>
                  <a:cs typeface="함초롬돋움"/>
                </a:endParaRPr>
              </a:p>
            </p:txBody>
          </p:sp>
          <p:sp>
            <p:nvSpPr>
              <p:cNvPr id="115" name="직사각형 23"/>
              <p:cNvSpPr/>
              <p:nvPr/>
            </p:nvSpPr>
            <p:spPr>
              <a:xfrm>
                <a:off x="785785" y="2321214"/>
                <a:ext cx="3286147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6" name="직선 연결선 24"/>
              <p:cNvCxnSpPr/>
              <p:nvPr/>
            </p:nvCxnSpPr>
            <p:spPr>
              <a:xfrm>
                <a:off x="785785" y="2318833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117" name="직사각형 25"/>
              <p:cNvSpPr/>
              <p:nvPr/>
            </p:nvSpPr>
            <p:spPr>
              <a:xfrm>
                <a:off x="786111" y="5857892"/>
                <a:ext cx="3286148" cy="214314"/>
              </a:xfrm>
              <a:prstGeom prst="rect">
                <a:avLst/>
              </a:prstGeom>
              <a:pattFill prst="ltVert">
                <a:fgClr>
                  <a:srgbClr val="C5CCD1">
                    <a:alpha val="100000"/>
                  </a:srgbClr>
                </a:fgClr>
                <a:bgClr>
                  <a:srgbClr val="FFFFFF">
                    <a:alpha val="100000"/>
                  </a:srgbClr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8" name="직선 연결선 26"/>
              <p:cNvCxnSpPr/>
              <p:nvPr/>
            </p:nvCxnSpPr>
            <p:spPr>
              <a:xfrm>
                <a:off x="785785" y="6084000"/>
                <a:ext cx="3286800" cy="2382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119" name="TextBox 47"/>
            <p:cNvSpPr txBox="1"/>
            <p:nvPr/>
          </p:nvSpPr>
          <p:spPr>
            <a:xfrm>
              <a:off x="8534400" y="1223009"/>
              <a:ext cx="3078480" cy="418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>
                  <a:solidFill>
                    <a:srgbClr val="FF6957"/>
                  </a:solidFill>
                </a:rPr>
                <a:t>class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메인 화면</a:t>
            </a:r>
          </a:p>
        </p:txBody>
      </p:sp>
      <p:grpSp>
        <p:nvGrpSpPr>
          <p:cNvPr id="9248" name="object 7"/>
          <p:cNvGrpSpPr/>
          <p:nvPr/>
        </p:nvGrpSpPr>
        <p:grpSpPr>
          <a:xfrm>
            <a:off x="2823210" y="1142999"/>
            <a:ext cx="5526405" cy="5444488"/>
            <a:chOff x="2823210" y="915669"/>
            <a:chExt cx="5526405" cy="5671819"/>
          </a:xfrm>
        </p:grpSpPr>
        <p:pic>
          <p:nvPicPr>
            <p:cNvPr id="9249" name="object 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83660" y="915669"/>
              <a:ext cx="3190874" cy="5671819"/>
            </a:xfrm>
            <a:prstGeom prst="rect">
              <a:avLst/>
            </a:prstGeom>
          </p:spPr>
        </p:pic>
        <p:sp>
          <p:nvSpPr>
            <p:cNvPr id="9250" name="object 9"/>
            <p:cNvSpPr/>
            <p:nvPr/>
          </p:nvSpPr>
          <p:spPr>
            <a:xfrm>
              <a:off x="2823210" y="1300492"/>
              <a:ext cx="5526405" cy="3225165"/>
            </a:xfrm>
            <a:custGeom>
              <a:avLst/>
              <a:gdLst/>
              <a:ahLst/>
              <a:cxnLst/>
              <a:rect l="l" t="t" r="r" b="b"/>
              <a:pathLst>
                <a:path w="5526405" h="3225165">
                  <a:moveTo>
                    <a:pt x="952322" y="1300480"/>
                  </a:moveTo>
                  <a:lnTo>
                    <a:pt x="933818" y="1262126"/>
                  </a:lnTo>
                  <a:lnTo>
                    <a:pt x="902754" y="1224013"/>
                  </a:lnTo>
                  <a:lnTo>
                    <a:pt x="889355" y="1211453"/>
                  </a:lnTo>
                  <a:lnTo>
                    <a:pt x="886015" y="1208341"/>
                  </a:lnTo>
                  <a:lnTo>
                    <a:pt x="849934" y="1180439"/>
                  </a:lnTo>
                  <a:lnTo>
                    <a:pt x="807961" y="1154049"/>
                  </a:lnTo>
                  <a:lnTo>
                    <a:pt x="804659" y="1152245"/>
                  </a:lnTo>
                  <a:lnTo>
                    <a:pt x="784860" y="1141412"/>
                  </a:lnTo>
                  <a:lnTo>
                    <a:pt x="742556" y="1120952"/>
                  </a:lnTo>
                  <a:lnTo>
                    <a:pt x="698601" y="1102550"/>
                  </a:lnTo>
                  <a:lnTo>
                    <a:pt x="655193" y="1086345"/>
                  </a:lnTo>
                  <a:lnTo>
                    <a:pt x="612051" y="1072578"/>
                  </a:lnTo>
                  <a:lnTo>
                    <a:pt x="573824" y="1061478"/>
                  </a:lnTo>
                  <a:lnTo>
                    <a:pt x="542899" y="1053363"/>
                  </a:lnTo>
                  <a:lnTo>
                    <a:pt x="542518" y="1053274"/>
                  </a:lnTo>
                  <a:lnTo>
                    <a:pt x="527672" y="1049375"/>
                  </a:lnTo>
                  <a:lnTo>
                    <a:pt x="461187" y="1035227"/>
                  </a:lnTo>
                  <a:lnTo>
                    <a:pt x="392480" y="1023810"/>
                  </a:lnTo>
                  <a:lnTo>
                    <a:pt x="321970" y="1015377"/>
                  </a:lnTo>
                  <a:lnTo>
                    <a:pt x="293433" y="1013637"/>
                  </a:lnTo>
                  <a:lnTo>
                    <a:pt x="293471" y="1012507"/>
                  </a:lnTo>
                  <a:lnTo>
                    <a:pt x="295084" y="975233"/>
                  </a:lnTo>
                  <a:lnTo>
                    <a:pt x="178435" y="1027417"/>
                  </a:lnTo>
                  <a:lnTo>
                    <a:pt x="290169" y="1089431"/>
                  </a:lnTo>
                  <a:lnTo>
                    <a:pt x="291795" y="1051712"/>
                  </a:lnTo>
                  <a:lnTo>
                    <a:pt x="318528" y="1053338"/>
                  </a:lnTo>
                  <a:lnTo>
                    <a:pt x="387096" y="1061542"/>
                  </a:lnTo>
                  <a:lnTo>
                    <a:pt x="387400" y="1061593"/>
                  </a:lnTo>
                  <a:lnTo>
                    <a:pt x="454075" y="1072667"/>
                  </a:lnTo>
                  <a:lnTo>
                    <a:pt x="453669" y="1072578"/>
                  </a:lnTo>
                  <a:lnTo>
                    <a:pt x="454520" y="1072730"/>
                  </a:lnTo>
                  <a:lnTo>
                    <a:pt x="454075" y="1072667"/>
                  </a:lnTo>
                  <a:lnTo>
                    <a:pt x="454418" y="1072730"/>
                  </a:lnTo>
                  <a:lnTo>
                    <a:pt x="518871" y="1086459"/>
                  </a:lnTo>
                  <a:lnTo>
                    <a:pt x="519214" y="1086548"/>
                  </a:lnTo>
                  <a:lnTo>
                    <a:pt x="580834" y="1102690"/>
                  </a:lnTo>
                  <a:lnTo>
                    <a:pt x="581202" y="1102817"/>
                  </a:lnTo>
                  <a:lnTo>
                    <a:pt x="639406" y="1121130"/>
                  </a:lnTo>
                  <a:lnTo>
                    <a:pt x="639813" y="1121283"/>
                  </a:lnTo>
                  <a:lnTo>
                    <a:pt x="694156" y="1141564"/>
                  </a:lnTo>
                  <a:lnTo>
                    <a:pt x="694499" y="1141704"/>
                  </a:lnTo>
                  <a:lnTo>
                    <a:pt x="744093" y="1163599"/>
                  </a:lnTo>
                  <a:lnTo>
                    <a:pt x="789012" y="1187107"/>
                  </a:lnTo>
                  <a:lnTo>
                    <a:pt x="828192" y="1211745"/>
                  </a:lnTo>
                  <a:lnTo>
                    <a:pt x="827798" y="1211453"/>
                  </a:lnTo>
                  <a:lnTo>
                    <a:pt x="828560" y="1211973"/>
                  </a:lnTo>
                  <a:lnTo>
                    <a:pt x="828192" y="1211745"/>
                  </a:lnTo>
                  <a:lnTo>
                    <a:pt x="828522" y="1211973"/>
                  </a:lnTo>
                  <a:lnTo>
                    <a:pt x="845400" y="1224343"/>
                  </a:lnTo>
                  <a:lnTo>
                    <a:pt x="845769" y="1224648"/>
                  </a:lnTo>
                  <a:lnTo>
                    <a:pt x="860971" y="1237081"/>
                  </a:lnTo>
                  <a:lnTo>
                    <a:pt x="861364" y="1237449"/>
                  </a:lnTo>
                  <a:lnTo>
                    <a:pt x="874801" y="1249908"/>
                  </a:lnTo>
                  <a:lnTo>
                    <a:pt x="875220" y="1250353"/>
                  </a:lnTo>
                  <a:lnTo>
                    <a:pt x="886828" y="1262722"/>
                  </a:lnTo>
                  <a:lnTo>
                    <a:pt x="887272" y="1263281"/>
                  </a:lnTo>
                  <a:lnTo>
                    <a:pt x="897001" y="1275486"/>
                  </a:lnTo>
                  <a:lnTo>
                    <a:pt x="897445" y="1276172"/>
                  </a:lnTo>
                  <a:lnTo>
                    <a:pt x="905294" y="1288097"/>
                  </a:lnTo>
                  <a:lnTo>
                    <a:pt x="905713" y="1288935"/>
                  </a:lnTo>
                  <a:lnTo>
                    <a:pt x="911669" y="1300480"/>
                  </a:lnTo>
                  <a:lnTo>
                    <a:pt x="952322" y="1300480"/>
                  </a:lnTo>
                  <a:close/>
                </a:path>
                <a:path w="5526405" h="3225165">
                  <a:moveTo>
                    <a:pt x="957059" y="1324406"/>
                  </a:moveTo>
                  <a:lnTo>
                    <a:pt x="956945" y="1323022"/>
                  </a:lnTo>
                  <a:lnTo>
                    <a:pt x="956627" y="1318729"/>
                  </a:lnTo>
                  <a:lnTo>
                    <a:pt x="955509" y="1313776"/>
                  </a:lnTo>
                  <a:lnTo>
                    <a:pt x="954951" y="1311338"/>
                  </a:lnTo>
                  <a:lnTo>
                    <a:pt x="952779" y="1301699"/>
                  </a:lnTo>
                  <a:lnTo>
                    <a:pt x="952703" y="1301496"/>
                  </a:lnTo>
                  <a:lnTo>
                    <a:pt x="912190" y="1301496"/>
                  </a:lnTo>
                  <a:lnTo>
                    <a:pt x="912126" y="1301699"/>
                  </a:lnTo>
                  <a:lnTo>
                    <a:pt x="916178" y="1312583"/>
                  </a:lnTo>
                  <a:lnTo>
                    <a:pt x="918845" y="1324406"/>
                  </a:lnTo>
                  <a:lnTo>
                    <a:pt x="957059" y="1324406"/>
                  </a:lnTo>
                  <a:close/>
                </a:path>
                <a:path w="5526405" h="3225165">
                  <a:moveTo>
                    <a:pt x="1068489" y="1472742"/>
                  </a:moveTo>
                  <a:lnTo>
                    <a:pt x="1068184" y="1472539"/>
                  </a:lnTo>
                  <a:lnTo>
                    <a:pt x="1068489" y="1472742"/>
                  </a:lnTo>
                  <a:close/>
                </a:path>
                <a:path w="5526405" h="3225165">
                  <a:moveTo>
                    <a:pt x="1088872" y="1484947"/>
                  </a:moveTo>
                  <a:lnTo>
                    <a:pt x="1088580" y="1484769"/>
                  </a:lnTo>
                  <a:lnTo>
                    <a:pt x="1088872" y="1484947"/>
                  </a:lnTo>
                  <a:close/>
                </a:path>
                <a:path w="5526405" h="3225165">
                  <a:moveTo>
                    <a:pt x="1133868" y="1508455"/>
                  </a:moveTo>
                  <a:lnTo>
                    <a:pt x="1133602" y="1508328"/>
                  </a:lnTo>
                  <a:lnTo>
                    <a:pt x="1133868" y="1508455"/>
                  </a:lnTo>
                  <a:close/>
                </a:path>
                <a:path w="5526405" h="3225165">
                  <a:moveTo>
                    <a:pt x="1700999" y="1625600"/>
                  </a:moveTo>
                  <a:lnTo>
                    <a:pt x="1631518" y="1623872"/>
                  </a:lnTo>
                  <a:lnTo>
                    <a:pt x="1630108" y="1623834"/>
                  </a:lnTo>
                  <a:lnTo>
                    <a:pt x="1630591" y="1623872"/>
                  </a:lnTo>
                  <a:lnTo>
                    <a:pt x="1629676" y="1623822"/>
                  </a:lnTo>
                  <a:lnTo>
                    <a:pt x="1630108" y="1623834"/>
                  </a:lnTo>
                  <a:lnTo>
                    <a:pt x="1629968" y="1623822"/>
                  </a:lnTo>
                  <a:lnTo>
                    <a:pt x="1560982" y="1618792"/>
                  </a:lnTo>
                  <a:lnTo>
                    <a:pt x="1560283" y="1618742"/>
                  </a:lnTo>
                  <a:lnTo>
                    <a:pt x="1560715" y="1618792"/>
                  </a:lnTo>
                  <a:lnTo>
                    <a:pt x="1559839" y="1618716"/>
                  </a:lnTo>
                  <a:lnTo>
                    <a:pt x="1560283" y="1618742"/>
                  </a:lnTo>
                  <a:lnTo>
                    <a:pt x="1560004" y="1618716"/>
                  </a:lnTo>
                  <a:lnTo>
                    <a:pt x="1492084" y="1610588"/>
                  </a:lnTo>
                  <a:lnTo>
                    <a:pt x="1491488" y="1610525"/>
                  </a:lnTo>
                  <a:lnTo>
                    <a:pt x="1491919" y="1610588"/>
                  </a:lnTo>
                  <a:lnTo>
                    <a:pt x="1491068" y="1610474"/>
                  </a:lnTo>
                  <a:lnTo>
                    <a:pt x="1491488" y="1610525"/>
                  </a:lnTo>
                  <a:lnTo>
                    <a:pt x="1491183" y="1610474"/>
                  </a:lnTo>
                  <a:lnTo>
                    <a:pt x="1424927" y="1599488"/>
                  </a:lnTo>
                  <a:lnTo>
                    <a:pt x="1424381" y="1599399"/>
                  </a:lnTo>
                  <a:lnTo>
                    <a:pt x="1424800" y="1599488"/>
                  </a:lnTo>
                  <a:lnTo>
                    <a:pt x="1423962" y="1599323"/>
                  </a:lnTo>
                  <a:lnTo>
                    <a:pt x="1424381" y="1599399"/>
                  </a:lnTo>
                  <a:lnTo>
                    <a:pt x="1424051" y="1599323"/>
                  </a:lnTo>
                  <a:lnTo>
                    <a:pt x="1360017" y="1585709"/>
                  </a:lnTo>
                  <a:lnTo>
                    <a:pt x="1359496" y="1585607"/>
                  </a:lnTo>
                  <a:lnTo>
                    <a:pt x="1359154" y="1585506"/>
                  </a:lnTo>
                  <a:lnTo>
                    <a:pt x="1297965" y="1569504"/>
                  </a:lnTo>
                  <a:lnTo>
                    <a:pt x="1297406" y="1569364"/>
                  </a:lnTo>
                  <a:lnTo>
                    <a:pt x="1297863" y="1569504"/>
                  </a:lnTo>
                  <a:lnTo>
                    <a:pt x="1296974" y="1569250"/>
                  </a:lnTo>
                  <a:lnTo>
                    <a:pt x="1297406" y="1569364"/>
                  </a:lnTo>
                  <a:lnTo>
                    <a:pt x="1297051" y="1569250"/>
                  </a:lnTo>
                  <a:lnTo>
                    <a:pt x="1239304" y="1551114"/>
                  </a:lnTo>
                  <a:lnTo>
                    <a:pt x="1238745" y="1550936"/>
                  </a:lnTo>
                  <a:lnTo>
                    <a:pt x="1238338" y="1550784"/>
                  </a:lnTo>
                  <a:lnTo>
                    <a:pt x="1184325" y="1530654"/>
                  </a:lnTo>
                  <a:lnTo>
                    <a:pt x="1184122" y="1530591"/>
                  </a:lnTo>
                  <a:lnTo>
                    <a:pt x="1183513" y="1530350"/>
                  </a:lnTo>
                  <a:lnTo>
                    <a:pt x="1183919" y="1530502"/>
                  </a:lnTo>
                  <a:lnTo>
                    <a:pt x="1183563" y="1530350"/>
                  </a:lnTo>
                  <a:lnTo>
                    <a:pt x="1158633" y="1519821"/>
                  </a:lnTo>
                  <a:lnTo>
                    <a:pt x="1158341" y="1519694"/>
                  </a:lnTo>
                  <a:lnTo>
                    <a:pt x="1158087" y="1519580"/>
                  </a:lnTo>
                  <a:lnTo>
                    <a:pt x="1134160" y="1508594"/>
                  </a:lnTo>
                  <a:lnTo>
                    <a:pt x="1133932" y="1508493"/>
                  </a:lnTo>
                  <a:lnTo>
                    <a:pt x="1133589" y="1508328"/>
                  </a:lnTo>
                  <a:lnTo>
                    <a:pt x="1111008" y="1497025"/>
                  </a:lnTo>
                  <a:lnTo>
                    <a:pt x="1110703" y="1496872"/>
                  </a:lnTo>
                  <a:lnTo>
                    <a:pt x="1110411" y="1496707"/>
                  </a:lnTo>
                  <a:lnTo>
                    <a:pt x="1089240" y="1485138"/>
                  </a:lnTo>
                  <a:lnTo>
                    <a:pt x="1088872" y="1484947"/>
                  </a:lnTo>
                  <a:lnTo>
                    <a:pt x="1089202" y="1485138"/>
                  </a:lnTo>
                  <a:lnTo>
                    <a:pt x="1088555" y="1484769"/>
                  </a:lnTo>
                  <a:lnTo>
                    <a:pt x="1068895" y="1472984"/>
                  </a:lnTo>
                  <a:lnTo>
                    <a:pt x="1068489" y="1472742"/>
                  </a:lnTo>
                  <a:lnTo>
                    <a:pt x="1068857" y="1472984"/>
                  </a:lnTo>
                  <a:lnTo>
                    <a:pt x="1068158" y="1472539"/>
                  </a:lnTo>
                  <a:lnTo>
                    <a:pt x="1050074" y="1460601"/>
                  </a:lnTo>
                  <a:lnTo>
                    <a:pt x="1049667" y="1460347"/>
                  </a:lnTo>
                  <a:lnTo>
                    <a:pt x="1050036" y="1460601"/>
                  </a:lnTo>
                  <a:lnTo>
                    <a:pt x="1049274" y="1460080"/>
                  </a:lnTo>
                  <a:lnTo>
                    <a:pt x="1049667" y="1460347"/>
                  </a:lnTo>
                  <a:lnTo>
                    <a:pt x="1049312" y="1460080"/>
                  </a:lnTo>
                  <a:lnTo>
                    <a:pt x="1032840" y="1448041"/>
                  </a:lnTo>
                  <a:lnTo>
                    <a:pt x="1032395" y="1447723"/>
                  </a:lnTo>
                  <a:lnTo>
                    <a:pt x="1032027" y="1447419"/>
                  </a:lnTo>
                  <a:lnTo>
                    <a:pt x="1017295" y="1435366"/>
                  </a:lnTo>
                  <a:lnTo>
                    <a:pt x="1016800" y="1434973"/>
                  </a:lnTo>
                  <a:lnTo>
                    <a:pt x="1016406" y="1434604"/>
                  </a:lnTo>
                  <a:lnTo>
                    <a:pt x="1003477" y="1422641"/>
                  </a:lnTo>
                  <a:lnTo>
                    <a:pt x="1002957" y="1422158"/>
                  </a:lnTo>
                  <a:lnTo>
                    <a:pt x="1002525" y="1421701"/>
                  </a:lnTo>
                  <a:lnTo>
                    <a:pt x="991463" y="1409915"/>
                  </a:lnTo>
                  <a:lnTo>
                    <a:pt x="990892" y="1409319"/>
                  </a:lnTo>
                  <a:lnTo>
                    <a:pt x="990460" y="1408772"/>
                  </a:lnTo>
                  <a:lnTo>
                    <a:pt x="981290" y="1397304"/>
                  </a:lnTo>
                  <a:lnTo>
                    <a:pt x="980706" y="1396568"/>
                  </a:lnTo>
                  <a:lnTo>
                    <a:pt x="980262" y="1395882"/>
                  </a:lnTo>
                  <a:lnTo>
                    <a:pt x="972997" y="1384858"/>
                  </a:lnTo>
                  <a:lnTo>
                    <a:pt x="972413" y="1383957"/>
                  </a:lnTo>
                  <a:lnTo>
                    <a:pt x="971981" y="1383118"/>
                  </a:lnTo>
                  <a:lnTo>
                    <a:pt x="966571" y="1372654"/>
                  </a:lnTo>
                  <a:lnTo>
                    <a:pt x="966012" y="1371587"/>
                  </a:lnTo>
                  <a:lnTo>
                    <a:pt x="965631" y="1370558"/>
                  </a:lnTo>
                  <a:lnTo>
                    <a:pt x="961974" y="1360716"/>
                  </a:lnTo>
                  <a:lnTo>
                    <a:pt x="961504" y="1359484"/>
                  </a:lnTo>
                  <a:lnTo>
                    <a:pt x="961237" y="1358277"/>
                  </a:lnTo>
                  <a:lnTo>
                    <a:pt x="959142" y="1349044"/>
                  </a:lnTo>
                  <a:lnTo>
                    <a:pt x="958824" y="1347647"/>
                  </a:lnTo>
                  <a:lnTo>
                    <a:pt x="958723" y="1346288"/>
                  </a:lnTo>
                  <a:lnTo>
                    <a:pt x="957160" y="1325765"/>
                  </a:lnTo>
                  <a:lnTo>
                    <a:pt x="919149" y="1325765"/>
                  </a:lnTo>
                  <a:lnTo>
                    <a:pt x="918946" y="1325765"/>
                  </a:lnTo>
                  <a:lnTo>
                    <a:pt x="924915" y="1370380"/>
                  </a:lnTo>
                  <a:lnTo>
                    <a:pt x="949845" y="1418983"/>
                  </a:lnTo>
                  <a:lnTo>
                    <a:pt x="976096" y="1449209"/>
                  </a:lnTo>
                  <a:lnTo>
                    <a:pt x="1009078" y="1477873"/>
                  </a:lnTo>
                  <a:lnTo>
                    <a:pt x="1048232" y="1505026"/>
                  </a:lnTo>
                  <a:lnTo>
                    <a:pt x="1093076" y="1530654"/>
                  </a:lnTo>
                  <a:lnTo>
                    <a:pt x="1142974" y="1554568"/>
                  </a:lnTo>
                  <a:lnTo>
                    <a:pt x="1226375" y="1586979"/>
                  </a:lnTo>
                  <a:lnTo>
                    <a:pt x="1286891" y="1605991"/>
                  </a:lnTo>
                  <a:lnTo>
                    <a:pt x="1350708" y="1622691"/>
                  </a:lnTo>
                  <a:lnTo>
                    <a:pt x="1417307" y="1636839"/>
                  </a:lnTo>
                  <a:lnTo>
                    <a:pt x="1486115" y="1648244"/>
                  </a:lnTo>
                  <a:lnTo>
                    <a:pt x="1556626" y="1656676"/>
                  </a:lnTo>
                  <a:lnTo>
                    <a:pt x="1628279" y="1661909"/>
                  </a:lnTo>
                  <a:lnTo>
                    <a:pt x="1700047" y="1663687"/>
                  </a:lnTo>
                  <a:lnTo>
                    <a:pt x="1700999" y="1625600"/>
                  </a:lnTo>
                  <a:close/>
                </a:path>
                <a:path w="5526405" h="3225165">
                  <a:moveTo>
                    <a:pt x="1729397" y="2561577"/>
                  </a:moveTo>
                  <a:lnTo>
                    <a:pt x="1728800" y="2523490"/>
                  </a:lnTo>
                  <a:lnTo>
                    <a:pt x="1647571" y="2524747"/>
                  </a:lnTo>
                  <a:lnTo>
                    <a:pt x="1566697" y="2528443"/>
                  </a:lnTo>
                  <a:lnTo>
                    <a:pt x="1487093" y="2534399"/>
                  </a:lnTo>
                  <a:lnTo>
                    <a:pt x="1409407" y="2542463"/>
                  </a:lnTo>
                  <a:lnTo>
                    <a:pt x="1334236" y="2552471"/>
                  </a:lnTo>
                  <a:lnTo>
                    <a:pt x="1262202" y="2564282"/>
                  </a:lnTo>
                  <a:lnTo>
                    <a:pt x="1194015" y="2577693"/>
                  </a:lnTo>
                  <a:lnTo>
                    <a:pt x="1130033" y="2592628"/>
                  </a:lnTo>
                  <a:lnTo>
                    <a:pt x="1071092" y="2608884"/>
                  </a:lnTo>
                  <a:lnTo>
                    <a:pt x="1017689" y="2626372"/>
                  </a:lnTo>
                  <a:lnTo>
                    <a:pt x="970394" y="2644965"/>
                  </a:lnTo>
                  <a:lnTo>
                    <a:pt x="929716" y="2664637"/>
                  </a:lnTo>
                  <a:lnTo>
                    <a:pt x="896112" y="2685504"/>
                  </a:lnTo>
                  <a:lnTo>
                    <a:pt x="859967" y="2720175"/>
                  </a:lnTo>
                  <a:lnTo>
                    <a:pt x="844638" y="2767761"/>
                  </a:lnTo>
                  <a:lnTo>
                    <a:pt x="842289" y="2774289"/>
                  </a:lnTo>
                  <a:lnTo>
                    <a:pt x="810628" y="2807462"/>
                  </a:lnTo>
                  <a:lnTo>
                    <a:pt x="796378" y="2816910"/>
                  </a:lnTo>
                  <a:lnTo>
                    <a:pt x="781126" y="2825750"/>
                  </a:lnTo>
                  <a:lnTo>
                    <a:pt x="780643" y="2826004"/>
                  </a:lnTo>
                  <a:lnTo>
                    <a:pt x="763270" y="2834894"/>
                  </a:lnTo>
                  <a:lnTo>
                    <a:pt x="763651" y="2834716"/>
                  </a:lnTo>
                  <a:lnTo>
                    <a:pt x="762901" y="2835084"/>
                  </a:lnTo>
                  <a:lnTo>
                    <a:pt x="763270" y="2834894"/>
                  </a:lnTo>
                  <a:lnTo>
                    <a:pt x="762850" y="2835084"/>
                  </a:lnTo>
                  <a:lnTo>
                    <a:pt x="743826" y="2843809"/>
                  </a:lnTo>
                  <a:lnTo>
                    <a:pt x="743165" y="2844101"/>
                  </a:lnTo>
                  <a:lnTo>
                    <a:pt x="743496" y="2843949"/>
                  </a:lnTo>
                  <a:lnTo>
                    <a:pt x="743127" y="2844101"/>
                  </a:lnTo>
                  <a:lnTo>
                    <a:pt x="721906" y="2852851"/>
                  </a:lnTo>
                  <a:lnTo>
                    <a:pt x="698804" y="2861526"/>
                  </a:lnTo>
                  <a:lnTo>
                    <a:pt x="698601" y="2861602"/>
                  </a:lnTo>
                  <a:lnTo>
                    <a:pt x="673811" y="2870085"/>
                  </a:lnTo>
                  <a:lnTo>
                    <a:pt x="673557" y="2870162"/>
                  </a:lnTo>
                  <a:lnTo>
                    <a:pt x="647255" y="2878404"/>
                  </a:lnTo>
                  <a:lnTo>
                    <a:pt x="647065" y="2878467"/>
                  </a:lnTo>
                  <a:lnTo>
                    <a:pt x="619252" y="2886468"/>
                  </a:lnTo>
                  <a:lnTo>
                    <a:pt x="619074" y="2886519"/>
                  </a:lnTo>
                  <a:lnTo>
                    <a:pt x="589864" y="2894253"/>
                  </a:lnTo>
                  <a:lnTo>
                    <a:pt x="559193" y="2901721"/>
                  </a:lnTo>
                  <a:lnTo>
                    <a:pt x="527481" y="2908820"/>
                  </a:lnTo>
                  <a:lnTo>
                    <a:pt x="527354" y="2908846"/>
                  </a:lnTo>
                  <a:lnTo>
                    <a:pt x="460425" y="2922028"/>
                  </a:lnTo>
                  <a:lnTo>
                    <a:pt x="460222" y="2922066"/>
                  </a:lnTo>
                  <a:lnTo>
                    <a:pt x="389547" y="2933649"/>
                  </a:lnTo>
                  <a:lnTo>
                    <a:pt x="389255" y="2933687"/>
                  </a:lnTo>
                  <a:lnTo>
                    <a:pt x="315480" y="2943517"/>
                  </a:lnTo>
                  <a:lnTo>
                    <a:pt x="238874" y="2951480"/>
                  </a:lnTo>
                  <a:lnTo>
                    <a:pt x="160159" y="2957372"/>
                  </a:lnTo>
                  <a:lnTo>
                    <a:pt x="160502" y="2957360"/>
                  </a:lnTo>
                  <a:lnTo>
                    <a:pt x="159829" y="2957398"/>
                  </a:lnTo>
                  <a:lnTo>
                    <a:pt x="113792" y="2959201"/>
                  </a:lnTo>
                  <a:lnTo>
                    <a:pt x="112864" y="2921406"/>
                  </a:lnTo>
                  <a:lnTo>
                    <a:pt x="0" y="2981312"/>
                  </a:lnTo>
                  <a:lnTo>
                    <a:pt x="115646" y="3035668"/>
                  </a:lnTo>
                  <a:lnTo>
                    <a:pt x="114731" y="2998038"/>
                  </a:lnTo>
                  <a:lnTo>
                    <a:pt x="114719" y="2997301"/>
                  </a:lnTo>
                  <a:lnTo>
                    <a:pt x="162344" y="2995409"/>
                  </a:lnTo>
                  <a:lnTo>
                    <a:pt x="241998" y="2989453"/>
                  </a:lnTo>
                  <a:lnTo>
                    <a:pt x="319684" y="2981388"/>
                  </a:lnTo>
                  <a:lnTo>
                    <a:pt x="394855" y="2971368"/>
                  </a:lnTo>
                  <a:lnTo>
                    <a:pt x="466890" y="2959570"/>
                  </a:lnTo>
                  <a:lnTo>
                    <a:pt x="478167" y="2957360"/>
                  </a:lnTo>
                  <a:lnTo>
                    <a:pt x="508063" y="2951480"/>
                  </a:lnTo>
                  <a:lnTo>
                    <a:pt x="546874" y="2943517"/>
                  </a:lnTo>
                  <a:lnTo>
                    <a:pt x="589114" y="2933649"/>
                  </a:lnTo>
                  <a:lnTo>
                    <a:pt x="629196" y="2923248"/>
                  </a:lnTo>
                  <a:lnTo>
                    <a:pt x="677595" y="2908820"/>
                  </a:lnTo>
                  <a:lnTo>
                    <a:pt x="685431" y="2906369"/>
                  </a:lnTo>
                  <a:lnTo>
                    <a:pt x="735850" y="2888323"/>
                  </a:lnTo>
                  <a:lnTo>
                    <a:pt x="740333" y="2886468"/>
                  </a:lnTo>
                  <a:lnTo>
                    <a:pt x="758698" y="2878886"/>
                  </a:lnTo>
                  <a:lnTo>
                    <a:pt x="759752" y="2878404"/>
                  </a:lnTo>
                  <a:lnTo>
                    <a:pt x="777938" y="2870085"/>
                  </a:lnTo>
                  <a:lnTo>
                    <a:pt x="779894" y="2869184"/>
                  </a:lnTo>
                  <a:lnTo>
                    <a:pt x="794854" y="2861526"/>
                  </a:lnTo>
                  <a:lnTo>
                    <a:pt x="799376" y="2859214"/>
                  </a:lnTo>
                  <a:lnTo>
                    <a:pt x="810514" y="2852750"/>
                  </a:lnTo>
                  <a:lnTo>
                    <a:pt x="817079" y="2848953"/>
                  </a:lnTo>
                  <a:lnTo>
                    <a:pt x="824788" y="2843809"/>
                  </a:lnTo>
                  <a:lnTo>
                    <a:pt x="832980" y="2838348"/>
                  </a:lnTo>
                  <a:lnTo>
                    <a:pt x="837615" y="2834716"/>
                  </a:lnTo>
                  <a:lnTo>
                    <a:pt x="847001" y="2827363"/>
                  </a:lnTo>
                  <a:lnTo>
                    <a:pt x="848931" y="2825521"/>
                  </a:lnTo>
                  <a:lnTo>
                    <a:pt x="876833" y="2790723"/>
                  </a:lnTo>
                  <a:lnTo>
                    <a:pt x="877468" y="2789047"/>
                  </a:lnTo>
                  <a:lnTo>
                    <a:pt x="879665" y="2782951"/>
                  </a:lnTo>
                  <a:lnTo>
                    <a:pt x="880529" y="2780563"/>
                  </a:lnTo>
                  <a:lnTo>
                    <a:pt x="881938" y="2776651"/>
                  </a:lnTo>
                  <a:lnTo>
                    <a:pt x="882027" y="2775991"/>
                  </a:lnTo>
                  <a:lnTo>
                    <a:pt x="882421" y="2772727"/>
                  </a:lnTo>
                  <a:lnTo>
                    <a:pt x="882764" y="2769895"/>
                  </a:lnTo>
                  <a:lnTo>
                    <a:pt x="883272" y="2765729"/>
                  </a:lnTo>
                  <a:lnTo>
                    <a:pt x="884199" y="2758122"/>
                  </a:lnTo>
                  <a:lnTo>
                    <a:pt x="884453" y="2756090"/>
                  </a:lnTo>
                  <a:lnTo>
                    <a:pt x="885215" y="2753944"/>
                  </a:lnTo>
                  <a:lnTo>
                    <a:pt x="886244" y="2751124"/>
                  </a:lnTo>
                  <a:lnTo>
                    <a:pt x="886802" y="2749562"/>
                  </a:lnTo>
                  <a:lnTo>
                    <a:pt x="887818" y="2747861"/>
                  </a:lnTo>
                  <a:lnTo>
                    <a:pt x="890549" y="2743289"/>
                  </a:lnTo>
                  <a:lnTo>
                    <a:pt x="891209" y="2742158"/>
                  </a:lnTo>
                  <a:lnTo>
                    <a:pt x="892251" y="2740901"/>
                  </a:lnTo>
                  <a:lnTo>
                    <a:pt x="897280" y="2734805"/>
                  </a:lnTo>
                  <a:lnTo>
                    <a:pt x="897940" y="2734005"/>
                  </a:lnTo>
                  <a:lnTo>
                    <a:pt x="898867" y="2733129"/>
                  </a:lnTo>
                  <a:lnTo>
                    <a:pt x="906437" y="2725915"/>
                  </a:lnTo>
                  <a:lnTo>
                    <a:pt x="907021" y="2725356"/>
                  </a:lnTo>
                  <a:lnTo>
                    <a:pt x="907834" y="2724721"/>
                  </a:lnTo>
                  <a:lnTo>
                    <a:pt x="947572" y="2698318"/>
                  </a:lnTo>
                  <a:lnTo>
                    <a:pt x="965479" y="2689136"/>
                  </a:lnTo>
                  <a:lnTo>
                    <a:pt x="965822" y="2688958"/>
                  </a:lnTo>
                  <a:lnTo>
                    <a:pt x="966241" y="2688767"/>
                  </a:lnTo>
                  <a:lnTo>
                    <a:pt x="985304" y="2680043"/>
                  </a:lnTo>
                  <a:lnTo>
                    <a:pt x="985596" y="2679903"/>
                  </a:lnTo>
                  <a:lnTo>
                    <a:pt x="985964" y="2679750"/>
                  </a:lnTo>
                  <a:lnTo>
                    <a:pt x="1006944" y="2671089"/>
                  </a:lnTo>
                  <a:lnTo>
                    <a:pt x="1055306" y="2653766"/>
                  </a:lnTo>
                  <a:lnTo>
                    <a:pt x="1109853" y="2637383"/>
                  </a:lnTo>
                  <a:lnTo>
                    <a:pt x="1169911" y="2622131"/>
                  </a:lnTo>
                  <a:lnTo>
                    <a:pt x="1268717" y="2601823"/>
                  </a:lnTo>
                  <a:lnTo>
                    <a:pt x="1339596" y="2590203"/>
                  </a:lnTo>
                  <a:lnTo>
                    <a:pt x="1413675" y="2580335"/>
                  </a:lnTo>
                  <a:lnTo>
                    <a:pt x="1490281" y="2572372"/>
                  </a:lnTo>
                  <a:lnTo>
                    <a:pt x="1568805" y="2566492"/>
                  </a:lnTo>
                  <a:lnTo>
                    <a:pt x="1648663" y="2562834"/>
                  </a:lnTo>
                  <a:lnTo>
                    <a:pt x="1729397" y="2561577"/>
                  </a:lnTo>
                  <a:close/>
                </a:path>
                <a:path w="5526405" h="3225165">
                  <a:moveTo>
                    <a:pt x="4635347" y="3031401"/>
                  </a:moveTo>
                  <a:lnTo>
                    <a:pt x="4635093" y="3031286"/>
                  </a:lnTo>
                  <a:lnTo>
                    <a:pt x="4635347" y="3031401"/>
                  </a:lnTo>
                  <a:close/>
                </a:path>
                <a:path w="5526405" h="3225165">
                  <a:moveTo>
                    <a:pt x="4659300" y="40157"/>
                  </a:moveTo>
                  <a:lnTo>
                    <a:pt x="4599686" y="29108"/>
                  </a:lnTo>
                  <a:lnTo>
                    <a:pt x="4557090" y="22821"/>
                  </a:lnTo>
                  <a:lnTo>
                    <a:pt x="4511599" y="17170"/>
                  </a:lnTo>
                  <a:lnTo>
                    <a:pt x="4463605" y="12204"/>
                  </a:lnTo>
                  <a:lnTo>
                    <a:pt x="4413516" y="7988"/>
                  </a:lnTo>
                  <a:lnTo>
                    <a:pt x="4361751" y="4584"/>
                  </a:lnTo>
                  <a:lnTo>
                    <a:pt x="4308627" y="2082"/>
                  </a:lnTo>
                  <a:lnTo>
                    <a:pt x="4200880" y="0"/>
                  </a:lnTo>
                  <a:lnTo>
                    <a:pt x="4200156" y="38087"/>
                  </a:lnTo>
                  <a:lnTo>
                    <a:pt x="4307357" y="40157"/>
                  </a:lnTo>
                  <a:lnTo>
                    <a:pt x="4659300" y="40157"/>
                  </a:lnTo>
                  <a:close/>
                </a:path>
                <a:path w="5526405" h="3225165">
                  <a:moveTo>
                    <a:pt x="4689716" y="3052851"/>
                  </a:moveTo>
                  <a:lnTo>
                    <a:pt x="4689475" y="3052762"/>
                  </a:lnTo>
                  <a:lnTo>
                    <a:pt x="4689716" y="3052851"/>
                  </a:lnTo>
                  <a:close/>
                </a:path>
                <a:path w="5526405" h="3225165">
                  <a:moveTo>
                    <a:pt x="4718964" y="3063011"/>
                  </a:moveTo>
                  <a:lnTo>
                    <a:pt x="4718761" y="3062948"/>
                  </a:lnTo>
                  <a:lnTo>
                    <a:pt x="4718964" y="3063011"/>
                  </a:lnTo>
                  <a:close/>
                </a:path>
                <a:path w="5526405" h="3225165">
                  <a:moveTo>
                    <a:pt x="4749571" y="3072803"/>
                  </a:moveTo>
                  <a:lnTo>
                    <a:pt x="4749355" y="3072739"/>
                  </a:lnTo>
                  <a:lnTo>
                    <a:pt x="4749571" y="3072803"/>
                  </a:lnTo>
                  <a:close/>
                </a:path>
                <a:path w="5526405" h="3225165">
                  <a:moveTo>
                    <a:pt x="4832439" y="127342"/>
                  </a:moveTo>
                  <a:lnTo>
                    <a:pt x="4832147" y="127241"/>
                  </a:lnTo>
                  <a:lnTo>
                    <a:pt x="4832439" y="127342"/>
                  </a:lnTo>
                  <a:close/>
                </a:path>
                <a:path w="5526405" h="3225165">
                  <a:moveTo>
                    <a:pt x="4844300" y="131178"/>
                  </a:moveTo>
                  <a:lnTo>
                    <a:pt x="4844021" y="131089"/>
                  </a:lnTo>
                  <a:lnTo>
                    <a:pt x="4844300" y="131178"/>
                  </a:lnTo>
                  <a:close/>
                </a:path>
                <a:path w="5526405" h="3225165">
                  <a:moveTo>
                    <a:pt x="4918913" y="3114649"/>
                  </a:moveTo>
                  <a:lnTo>
                    <a:pt x="4918608" y="3114586"/>
                  </a:lnTo>
                  <a:lnTo>
                    <a:pt x="4918913" y="3114649"/>
                  </a:lnTo>
                  <a:close/>
                </a:path>
                <a:path w="5526405" h="3225165">
                  <a:moveTo>
                    <a:pt x="4921618" y="149479"/>
                  </a:moveTo>
                  <a:lnTo>
                    <a:pt x="4921377" y="149428"/>
                  </a:lnTo>
                  <a:lnTo>
                    <a:pt x="4921618" y="149479"/>
                  </a:lnTo>
                  <a:close/>
                </a:path>
                <a:path w="5526405" h="3225165">
                  <a:moveTo>
                    <a:pt x="5001577" y="162293"/>
                  </a:moveTo>
                  <a:lnTo>
                    <a:pt x="5001349" y="162267"/>
                  </a:lnTo>
                  <a:lnTo>
                    <a:pt x="5001577" y="162293"/>
                  </a:lnTo>
                  <a:close/>
                </a:path>
                <a:path w="5526405" h="3225165">
                  <a:moveTo>
                    <a:pt x="5046205" y="167843"/>
                  </a:moveTo>
                  <a:lnTo>
                    <a:pt x="5046053" y="167830"/>
                  </a:lnTo>
                  <a:lnTo>
                    <a:pt x="5046205" y="167843"/>
                  </a:lnTo>
                  <a:close/>
                </a:path>
                <a:path w="5526405" h="3225165">
                  <a:moveTo>
                    <a:pt x="5069230" y="3138005"/>
                  </a:moveTo>
                  <a:lnTo>
                    <a:pt x="5068976" y="3137966"/>
                  </a:lnTo>
                  <a:lnTo>
                    <a:pt x="5069230" y="3138005"/>
                  </a:lnTo>
                  <a:close/>
                </a:path>
                <a:path w="5526405" h="3225165">
                  <a:moveTo>
                    <a:pt x="5093449" y="172732"/>
                  </a:moveTo>
                  <a:lnTo>
                    <a:pt x="5093322" y="172720"/>
                  </a:lnTo>
                  <a:lnTo>
                    <a:pt x="5093449" y="172732"/>
                  </a:lnTo>
                  <a:close/>
                </a:path>
                <a:path w="5526405" h="3225165">
                  <a:moveTo>
                    <a:pt x="5272633" y="3187166"/>
                  </a:moveTo>
                  <a:lnTo>
                    <a:pt x="5211140" y="3187166"/>
                  </a:lnTo>
                  <a:lnTo>
                    <a:pt x="5192458" y="3187166"/>
                  </a:lnTo>
                  <a:lnTo>
                    <a:pt x="5191252" y="3224657"/>
                  </a:lnTo>
                  <a:lnTo>
                    <a:pt x="5272633" y="3187166"/>
                  </a:lnTo>
                  <a:close/>
                </a:path>
                <a:path w="5526405" h="3225165">
                  <a:moveTo>
                    <a:pt x="5307330" y="3171177"/>
                  </a:moveTo>
                  <a:lnTo>
                    <a:pt x="5194909" y="3110407"/>
                  </a:lnTo>
                  <a:lnTo>
                    <a:pt x="5193703" y="3148101"/>
                  </a:lnTo>
                  <a:lnTo>
                    <a:pt x="5148326" y="3145752"/>
                  </a:lnTo>
                  <a:lnTo>
                    <a:pt x="5147488" y="3145701"/>
                  </a:lnTo>
                  <a:lnTo>
                    <a:pt x="5147932" y="3145752"/>
                  </a:lnTo>
                  <a:lnTo>
                    <a:pt x="5147056" y="3145688"/>
                  </a:lnTo>
                  <a:lnTo>
                    <a:pt x="5147488" y="3145701"/>
                  </a:lnTo>
                  <a:lnTo>
                    <a:pt x="5147259" y="3145688"/>
                  </a:lnTo>
                  <a:lnTo>
                    <a:pt x="5069738" y="3138055"/>
                  </a:lnTo>
                  <a:lnTo>
                    <a:pt x="5069230" y="3138005"/>
                  </a:lnTo>
                  <a:lnTo>
                    <a:pt x="5069598" y="3138055"/>
                  </a:lnTo>
                  <a:lnTo>
                    <a:pt x="5068887" y="3137966"/>
                  </a:lnTo>
                  <a:lnTo>
                    <a:pt x="4993246" y="3127641"/>
                  </a:lnTo>
                  <a:lnTo>
                    <a:pt x="4992827" y="3127591"/>
                  </a:lnTo>
                  <a:lnTo>
                    <a:pt x="4992675" y="3127565"/>
                  </a:lnTo>
                  <a:lnTo>
                    <a:pt x="4992535" y="3127527"/>
                  </a:lnTo>
                  <a:lnTo>
                    <a:pt x="4919345" y="3114725"/>
                  </a:lnTo>
                  <a:lnTo>
                    <a:pt x="4918545" y="3114586"/>
                  </a:lnTo>
                  <a:lnTo>
                    <a:pt x="4848657" y="3099524"/>
                  </a:lnTo>
                  <a:lnTo>
                    <a:pt x="4848250" y="3099447"/>
                  </a:lnTo>
                  <a:lnTo>
                    <a:pt x="4847882" y="3099346"/>
                  </a:lnTo>
                  <a:lnTo>
                    <a:pt x="4781562" y="3082201"/>
                  </a:lnTo>
                  <a:lnTo>
                    <a:pt x="4781232" y="3082125"/>
                  </a:lnTo>
                  <a:lnTo>
                    <a:pt x="4781093" y="3082086"/>
                  </a:lnTo>
                  <a:lnTo>
                    <a:pt x="4780966" y="3082036"/>
                  </a:lnTo>
                  <a:lnTo>
                    <a:pt x="4749762" y="3072866"/>
                  </a:lnTo>
                  <a:lnTo>
                    <a:pt x="4749330" y="3072739"/>
                  </a:lnTo>
                  <a:lnTo>
                    <a:pt x="4719218" y="3063100"/>
                  </a:lnTo>
                  <a:lnTo>
                    <a:pt x="4719078" y="3063062"/>
                  </a:lnTo>
                  <a:lnTo>
                    <a:pt x="4718748" y="3062948"/>
                  </a:lnTo>
                  <a:lnTo>
                    <a:pt x="4689449" y="3052762"/>
                  </a:lnTo>
                  <a:lnTo>
                    <a:pt x="4662068" y="3042399"/>
                  </a:lnTo>
                  <a:lnTo>
                    <a:pt x="4661763" y="3042285"/>
                  </a:lnTo>
                  <a:lnTo>
                    <a:pt x="4661547" y="3042196"/>
                  </a:lnTo>
                  <a:lnTo>
                    <a:pt x="4635652" y="3031528"/>
                  </a:lnTo>
                  <a:lnTo>
                    <a:pt x="4635512" y="3031477"/>
                  </a:lnTo>
                  <a:lnTo>
                    <a:pt x="4635360" y="3031413"/>
                  </a:lnTo>
                  <a:lnTo>
                    <a:pt x="4635068" y="3031286"/>
                  </a:lnTo>
                  <a:lnTo>
                    <a:pt x="4610760" y="3020364"/>
                  </a:lnTo>
                  <a:lnTo>
                    <a:pt x="4610557" y="3020276"/>
                  </a:lnTo>
                  <a:lnTo>
                    <a:pt x="4610392" y="3020199"/>
                  </a:lnTo>
                  <a:lnTo>
                    <a:pt x="4610176" y="3020085"/>
                  </a:lnTo>
                  <a:lnTo>
                    <a:pt x="4587570" y="3008947"/>
                  </a:lnTo>
                  <a:lnTo>
                    <a:pt x="4587202" y="3008769"/>
                  </a:lnTo>
                  <a:lnTo>
                    <a:pt x="4586897" y="3008592"/>
                  </a:lnTo>
                  <a:lnTo>
                    <a:pt x="4566082" y="2997301"/>
                  </a:lnTo>
                  <a:lnTo>
                    <a:pt x="4565662" y="2997073"/>
                  </a:lnTo>
                  <a:lnTo>
                    <a:pt x="4566043" y="2997301"/>
                  </a:lnTo>
                  <a:lnTo>
                    <a:pt x="4565307" y="2996882"/>
                  </a:lnTo>
                  <a:lnTo>
                    <a:pt x="4565662" y="2997073"/>
                  </a:lnTo>
                  <a:lnTo>
                    <a:pt x="4565345" y="2996882"/>
                  </a:lnTo>
                  <a:lnTo>
                    <a:pt x="4546422" y="2985503"/>
                  </a:lnTo>
                  <a:lnTo>
                    <a:pt x="4545965" y="2985224"/>
                  </a:lnTo>
                  <a:lnTo>
                    <a:pt x="4546371" y="2985503"/>
                  </a:lnTo>
                  <a:lnTo>
                    <a:pt x="4545558" y="2984982"/>
                  </a:lnTo>
                  <a:lnTo>
                    <a:pt x="4545965" y="2985224"/>
                  </a:lnTo>
                  <a:lnTo>
                    <a:pt x="4545596" y="2984982"/>
                  </a:lnTo>
                  <a:lnTo>
                    <a:pt x="4528667" y="2973590"/>
                  </a:lnTo>
                  <a:lnTo>
                    <a:pt x="4528172" y="2973260"/>
                  </a:lnTo>
                  <a:lnTo>
                    <a:pt x="4527753" y="2972943"/>
                  </a:lnTo>
                  <a:lnTo>
                    <a:pt x="4512932" y="2961652"/>
                  </a:lnTo>
                  <a:lnTo>
                    <a:pt x="4512361" y="2961221"/>
                  </a:lnTo>
                  <a:lnTo>
                    <a:pt x="4511916" y="2960827"/>
                  </a:lnTo>
                  <a:lnTo>
                    <a:pt x="4499280" y="2949752"/>
                  </a:lnTo>
                  <a:lnTo>
                    <a:pt x="4498645" y="2949206"/>
                  </a:lnTo>
                  <a:lnTo>
                    <a:pt x="4498149" y="2948698"/>
                  </a:lnTo>
                  <a:lnTo>
                    <a:pt x="4487786" y="2938018"/>
                  </a:lnTo>
                  <a:lnTo>
                    <a:pt x="4487088" y="2937294"/>
                  </a:lnTo>
                  <a:lnTo>
                    <a:pt x="4486567" y="2936646"/>
                  </a:lnTo>
                  <a:lnTo>
                    <a:pt x="4478490" y="2926537"/>
                  </a:lnTo>
                  <a:lnTo>
                    <a:pt x="4477740" y="2925622"/>
                  </a:lnTo>
                  <a:lnTo>
                    <a:pt x="4477207" y="2924772"/>
                  </a:lnTo>
                  <a:lnTo>
                    <a:pt x="4471365" y="2915462"/>
                  </a:lnTo>
                  <a:lnTo>
                    <a:pt x="4470628" y="2914281"/>
                  </a:lnTo>
                  <a:lnTo>
                    <a:pt x="4470133" y="2913189"/>
                  </a:lnTo>
                  <a:lnTo>
                    <a:pt x="4466361" y="2904833"/>
                  </a:lnTo>
                  <a:lnTo>
                    <a:pt x="4465701" y="2903397"/>
                  </a:lnTo>
                  <a:lnTo>
                    <a:pt x="4465332" y="2902026"/>
                  </a:lnTo>
                  <a:lnTo>
                    <a:pt x="4463300" y="2894647"/>
                  </a:lnTo>
                  <a:lnTo>
                    <a:pt x="4462831" y="2892971"/>
                  </a:lnTo>
                  <a:lnTo>
                    <a:pt x="4462691" y="2891358"/>
                  </a:lnTo>
                  <a:lnTo>
                    <a:pt x="4461116" y="2874429"/>
                  </a:lnTo>
                  <a:lnTo>
                    <a:pt x="4460811" y="2871139"/>
                  </a:lnTo>
                  <a:lnTo>
                    <a:pt x="4460329" y="2865958"/>
                  </a:lnTo>
                  <a:lnTo>
                    <a:pt x="4459732" y="2863761"/>
                  </a:lnTo>
                  <a:lnTo>
                    <a:pt x="4458957" y="2860954"/>
                  </a:lnTo>
                  <a:lnTo>
                    <a:pt x="4456658" y="2852597"/>
                  </a:lnTo>
                  <a:lnTo>
                    <a:pt x="4456036" y="2850324"/>
                  </a:lnTo>
                  <a:lnTo>
                    <a:pt x="4455782" y="2849410"/>
                  </a:lnTo>
                  <a:lnTo>
                    <a:pt x="4451985" y="2841015"/>
                  </a:lnTo>
                  <a:lnTo>
                    <a:pt x="4451185" y="2839250"/>
                  </a:lnTo>
                  <a:lnTo>
                    <a:pt x="4448556" y="2833433"/>
                  </a:lnTo>
                  <a:lnTo>
                    <a:pt x="4445000" y="2827769"/>
                  </a:lnTo>
                  <a:lnTo>
                    <a:pt x="4438904" y="2818079"/>
                  </a:lnTo>
                  <a:lnTo>
                    <a:pt x="4437278" y="2816034"/>
                  </a:lnTo>
                  <a:lnTo>
                    <a:pt x="4427766" y="2804134"/>
                  </a:lnTo>
                  <a:lnTo>
                    <a:pt x="4427067" y="2803258"/>
                  </a:lnTo>
                  <a:lnTo>
                    <a:pt x="4397299" y="2775051"/>
                  </a:lnTo>
                  <a:lnTo>
                    <a:pt x="4388675" y="2768485"/>
                  </a:lnTo>
                  <a:lnTo>
                    <a:pt x="4379569" y="2761538"/>
                  </a:lnTo>
                  <a:lnTo>
                    <a:pt x="4338777" y="2735618"/>
                  </a:lnTo>
                  <a:lnTo>
                    <a:pt x="4316234" y="2723388"/>
                  </a:lnTo>
                  <a:lnTo>
                    <a:pt x="4315841" y="2723172"/>
                  </a:lnTo>
                  <a:lnTo>
                    <a:pt x="4294886" y="2712859"/>
                  </a:lnTo>
                  <a:lnTo>
                    <a:pt x="4291317" y="2711094"/>
                  </a:lnTo>
                  <a:lnTo>
                    <a:pt x="4272610" y="2702687"/>
                  </a:lnTo>
                  <a:lnTo>
                    <a:pt x="4265257" y="2699385"/>
                  </a:lnTo>
                  <a:lnTo>
                    <a:pt x="4249559" y="2692920"/>
                  </a:lnTo>
                  <a:lnTo>
                    <a:pt x="4237748" y="2688056"/>
                  </a:lnTo>
                  <a:lnTo>
                    <a:pt x="4178630" y="2666619"/>
                  </a:lnTo>
                  <a:lnTo>
                    <a:pt x="4128452" y="2651061"/>
                  </a:lnTo>
                  <a:lnTo>
                    <a:pt x="4114457" y="2646934"/>
                  </a:lnTo>
                  <a:lnTo>
                    <a:pt x="4080433" y="2638145"/>
                  </a:lnTo>
                  <a:lnTo>
                    <a:pt x="4046118" y="2629268"/>
                  </a:lnTo>
                  <a:lnTo>
                    <a:pt x="4038968" y="2627731"/>
                  </a:lnTo>
                  <a:lnTo>
                    <a:pt x="4003484" y="2620099"/>
                  </a:lnTo>
                  <a:lnTo>
                    <a:pt x="4003217" y="2620035"/>
                  </a:lnTo>
                  <a:lnTo>
                    <a:pt x="3981221" y="2615298"/>
                  </a:lnTo>
                  <a:lnTo>
                    <a:pt x="3981081" y="2615273"/>
                  </a:lnTo>
                  <a:lnTo>
                    <a:pt x="3973931" y="2613736"/>
                  </a:lnTo>
                  <a:lnTo>
                    <a:pt x="3898608" y="2600553"/>
                  </a:lnTo>
                  <a:lnTo>
                    <a:pt x="3820744" y="2589936"/>
                  </a:lnTo>
                  <a:lnTo>
                    <a:pt x="3740988" y="2582087"/>
                  </a:lnTo>
                  <a:lnTo>
                    <a:pt x="3659936" y="2577223"/>
                  </a:lnTo>
                  <a:lnTo>
                    <a:pt x="3578606" y="2575560"/>
                  </a:lnTo>
                  <a:lnTo>
                    <a:pt x="3577831" y="2613647"/>
                  </a:lnTo>
                  <a:lnTo>
                    <a:pt x="3658400" y="2615298"/>
                  </a:lnTo>
                  <a:lnTo>
                    <a:pt x="3658527" y="2615298"/>
                  </a:lnTo>
                  <a:lnTo>
                    <a:pt x="3738003" y="2620073"/>
                  </a:lnTo>
                  <a:lnTo>
                    <a:pt x="3816286" y="2627782"/>
                  </a:lnTo>
                  <a:lnTo>
                    <a:pt x="3816553" y="2627807"/>
                  </a:lnTo>
                  <a:lnTo>
                    <a:pt x="3892740" y="2638209"/>
                  </a:lnTo>
                  <a:lnTo>
                    <a:pt x="3893020" y="2638247"/>
                  </a:lnTo>
                  <a:lnTo>
                    <a:pt x="3966654" y="2651137"/>
                  </a:lnTo>
                  <a:lnTo>
                    <a:pt x="3966934" y="2651201"/>
                  </a:lnTo>
                  <a:lnTo>
                    <a:pt x="4037342" y="2666352"/>
                  </a:lnTo>
                  <a:lnTo>
                    <a:pt x="4037660" y="2666441"/>
                  </a:lnTo>
                  <a:lnTo>
                    <a:pt x="4104309" y="2683662"/>
                  </a:lnTo>
                  <a:lnTo>
                    <a:pt x="4104576" y="2683751"/>
                  </a:lnTo>
                  <a:lnTo>
                    <a:pt x="4135971" y="2692984"/>
                  </a:lnTo>
                  <a:lnTo>
                    <a:pt x="4136186" y="2693047"/>
                  </a:lnTo>
                  <a:lnTo>
                    <a:pt x="4166578" y="2702776"/>
                  </a:lnTo>
                  <a:lnTo>
                    <a:pt x="4166781" y="2702839"/>
                  </a:lnTo>
                  <a:lnTo>
                    <a:pt x="4223766" y="2723502"/>
                  </a:lnTo>
                  <a:lnTo>
                    <a:pt x="4250448" y="2734500"/>
                  </a:lnTo>
                  <a:lnTo>
                    <a:pt x="4275086" y="2745562"/>
                  </a:lnTo>
                  <a:lnTo>
                    <a:pt x="4275366" y="2745702"/>
                  </a:lnTo>
                  <a:lnTo>
                    <a:pt x="4298340" y="2757017"/>
                  </a:lnTo>
                  <a:lnTo>
                    <a:pt x="4298645" y="2757182"/>
                  </a:lnTo>
                  <a:lnTo>
                    <a:pt x="4319867" y="2768701"/>
                  </a:lnTo>
                  <a:lnTo>
                    <a:pt x="4320197" y="2768904"/>
                  </a:lnTo>
                  <a:lnTo>
                    <a:pt x="4339564" y="2780550"/>
                  </a:lnTo>
                  <a:lnTo>
                    <a:pt x="4373169" y="2804566"/>
                  </a:lnTo>
                  <a:lnTo>
                    <a:pt x="4398975" y="2829141"/>
                  </a:lnTo>
                  <a:lnTo>
                    <a:pt x="4407789" y="2840164"/>
                  </a:lnTo>
                  <a:lnTo>
                    <a:pt x="4414901" y="2851505"/>
                  </a:lnTo>
                  <a:lnTo>
                    <a:pt x="4419841" y="2862402"/>
                  </a:lnTo>
                  <a:lnTo>
                    <a:pt x="4422699" y="2872816"/>
                  </a:lnTo>
                  <a:lnTo>
                    <a:pt x="4425213" y="2899829"/>
                  </a:lnTo>
                  <a:lnTo>
                    <a:pt x="4429760" y="2916377"/>
                  </a:lnTo>
                  <a:lnTo>
                    <a:pt x="4458474" y="2962529"/>
                  </a:lnTo>
                  <a:lnTo>
                    <a:pt x="4488243" y="2990735"/>
                  </a:lnTo>
                  <a:lnTo>
                    <a:pt x="4525505" y="3017380"/>
                  </a:lnTo>
                  <a:lnTo>
                    <a:pt x="4569701" y="3042615"/>
                  </a:lnTo>
                  <a:lnTo>
                    <a:pt x="4620285" y="3066402"/>
                  </a:lnTo>
                  <a:lnTo>
                    <a:pt x="4676699" y="3088665"/>
                  </a:lnTo>
                  <a:lnTo>
                    <a:pt x="4738370" y="3109226"/>
                  </a:lnTo>
                  <a:lnTo>
                    <a:pt x="4839424" y="3136519"/>
                  </a:lnTo>
                  <a:lnTo>
                    <a:pt x="4911610" y="3152051"/>
                  </a:lnTo>
                  <a:lnTo>
                    <a:pt x="4986947" y="3165233"/>
                  </a:lnTo>
                  <a:lnTo>
                    <a:pt x="5064798" y="3175851"/>
                  </a:lnTo>
                  <a:lnTo>
                    <a:pt x="5144643" y="3183712"/>
                  </a:lnTo>
                  <a:lnTo>
                    <a:pt x="5192484" y="3186201"/>
                  </a:lnTo>
                  <a:lnTo>
                    <a:pt x="5211178" y="3186201"/>
                  </a:lnTo>
                  <a:lnTo>
                    <a:pt x="5274742" y="3186201"/>
                  </a:lnTo>
                  <a:lnTo>
                    <a:pt x="5307330" y="3171177"/>
                  </a:lnTo>
                  <a:close/>
                </a:path>
                <a:path w="5526405" h="3225165">
                  <a:moveTo>
                    <a:pt x="5317109" y="220865"/>
                  </a:moveTo>
                  <a:lnTo>
                    <a:pt x="5257063" y="220865"/>
                  </a:lnTo>
                  <a:lnTo>
                    <a:pt x="5238356" y="220865"/>
                  </a:lnTo>
                  <a:lnTo>
                    <a:pt x="5237569" y="258572"/>
                  </a:lnTo>
                  <a:lnTo>
                    <a:pt x="5317109" y="220865"/>
                  </a:lnTo>
                  <a:close/>
                </a:path>
                <a:path w="5526405" h="3225165">
                  <a:moveTo>
                    <a:pt x="5353050" y="203822"/>
                  </a:moveTo>
                  <a:lnTo>
                    <a:pt x="5239969" y="144297"/>
                  </a:lnTo>
                  <a:lnTo>
                    <a:pt x="5239169" y="182029"/>
                  </a:lnTo>
                  <a:lnTo>
                    <a:pt x="5194236" y="180251"/>
                  </a:lnTo>
                  <a:lnTo>
                    <a:pt x="5194097" y="180251"/>
                  </a:lnTo>
                  <a:lnTo>
                    <a:pt x="5193868" y="180238"/>
                  </a:lnTo>
                  <a:lnTo>
                    <a:pt x="5193716" y="180225"/>
                  </a:lnTo>
                  <a:lnTo>
                    <a:pt x="5143081" y="176911"/>
                  </a:lnTo>
                  <a:lnTo>
                    <a:pt x="5142827" y="176885"/>
                  </a:lnTo>
                  <a:lnTo>
                    <a:pt x="5142700" y="176872"/>
                  </a:lnTo>
                  <a:lnTo>
                    <a:pt x="5093690" y="172758"/>
                  </a:lnTo>
                  <a:lnTo>
                    <a:pt x="5093500" y="172745"/>
                  </a:lnTo>
                  <a:lnTo>
                    <a:pt x="5093284" y="172720"/>
                  </a:lnTo>
                  <a:lnTo>
                    <a:pt x="5046015" y="167830"/>
                  </a:lnTo>
                  <a:lnTo>
                    <a:pt x="5001311" y="162267"/>
                  </a:lnTo>
                  <a:lnTo>
                    <a:pt x="4960112" y="156184"/>
                  </a:lnTo>
                  <a:lnTo>
                    <a:pt x="4959909" y="156159"/>
                  </a:lnTo>
                  <a:lnTo>
                    <a:pt x="4959642" y="156108"/>
                  </a:lnTo>
                  <a:lnTo>
                    <a:pt x="4921974" y="149542"/>
                  </a:lnTo>
                  <a:lnTo>
                    <a:pt x="4921643" y="149491"/>
                  </a:lnTo>
                  <a:lnTo>
                    <a:pt x="4921326" y="149428"/>
                  </a:lnTo>
                  <a:lnTo>
                    <a:pt x="4887493" y="142430"/>
                  </a:lnTo>
                  <a:lnTo>
                    <a:pt x="4887277" y="142392"/>
                  </a:lnTo>
                  <a:lnTo>
                    <a:pt x="4886985" y="142316"/>
                  </a:lnTo>
                  <a:lnTo>
                    <a:pt x="4871974" y="138760"/>
                  </a:lnTo>
                  <a:lnTo>
                    <a:pt x="4871847" y="138734"/>
                  </a:lnTo>
                  <a:lnTo>
                    <a:pt x="4871694" y="138696"/>
                  </a:lnTo>
                  <a:lnTo>
                    <a:pt x="4871555" y="138658"/>
                  </a:lnTo>
                  <a:lnTo>
                    <a:pt x="4857674" y="135039"/>
                  </a:lnTo>
                  <a:lnTo>
                    <a:pt x="4857394" y="134962"/>
                  </a:lnTo>
                  <a:lnTo>
                    <a:pt x="4857178" y="134899"/>
                  </a:lnTo>
                  <a:lnTo>
                    <a:pt x="4844554" y="131254"/>
                  </a:lnTo>
                  <a:lnTo>
                    <a:pt x="4843983" y="131089"/>
                  </a:lnTo>
                  <a:lnTo>
                    <a:pt x="4832845" y="127469"/>
                  </a:lnTo>
                  <a:lnTo>
                    <a:pt x="4832108" y="127241"/>
                  </a:lnTo>
                  <a:lnTo>
                    <a:pt x="4822533" y="123710"/>
                  </a:lnTo>
                  <a:lnTo>
                    <a:pt x="4822037" y="123532"/>
                  </a:lnTo>
                  <a:lnTo>
                    <a:pt x="4822469" y="123710"/>
                  </a:lnTo>
                  <a:lnTo>
                    <a:pt x="4821618" y="123380"/>
                  </a:lnTo>
                  <a:lnTo>
                    <a:pt x="4822037" y="123532"/>
                  </a:lnTo>
                  <a:lnTo>
                    <a:pt x="4821682" y="123380"/>
                  </a:lnTo>
                  <a:lnTo>
                    <a:pt x="4813757" y="120040"/>
                  </a:lnTo>
                  <a:lnTo>
                    <a:pt x="4813147" y="119786"/>
                  </a:lnTo>
                  <a:lnTo>
                    <a:pt x="4812690" y="119557"/>
                  </a:lnTo>
                  <a:lnTo>
                    <a:pt x="4806683" y="116586"/>
                  </a:lnTo>
                  <a:lnTo>
                    <a:pt x="4805870" y="116192"/>
                  </a:lnTo>
                  <a:lnTo>
                    <a:pt x="4805311" y="115836"/>
                  </a:lnTo>
                  <a:lnTo>
                    <a:pt x="4801489" y="113550"/>
                  </a:lnTo>
                  <a:lnTo>
                    <a:pt x="4800409" y="112903"/>
                  </a:lnTo>
                  <a:lnTo>
                    <a:pt x="4799685" y="112344"/>
                  </a:lnTo>
                  <a:lnTo>
                    <a:pt x="4799431" y="112153"/>
                  </a:lnTo>
                  <a:lnTo>
                    <a:pt x="4798352" y="111328"/>
                  </a:lnTo>
                  <a:lnTo>
                    <a:pt x="4796891" y="110210"/>
                  </a:lnTo>
                  <a:lnTo>
                    <a:pt x="4795939" y="109207"/>
                  </a:lnTo>
                  <a:lnTo>
                    <a:pt x="4795939" y="109537"/>
                  </a:lnTo>
                  <a:lnTo>
                    <a:pt x="4795837" y="109982"/>
                  </a:lnTo>
                  <a:lnTo>
                    <a:pt x="4795723" y="109486"/>
                  </a:lnTo>
                  <a:lnTo>
                    <a:pt x="4795837" y="109982"/>
                  </a:lnTo>
                  <a:lnTo>
                    <a:pt x="4795837" y="109435"/>
                  </a:lnTo>
                  <a:lnTo>
                    <a:pt x="4795939" y="109207"/>
                  </a:lnTo>
                  <a:lnTo>
                    <a:pt x="4795621" y="108864"/>
                  </a:lnTo>
                  <a:lnTo>
                    <a:pt x="4795139" y="106311"/>
                  </a:lnTo>
                  <a:lnTo>
                    <a:pt x="4794466" y="102819"/>
                  </a:lnTo>
                  <a:lnTo>
                    <a:pt x="4793996" y="100393"/>
                  </a:lnTo>
                  <a:lnTo>
                    <a:pt x="4793285" y="99161"/>
                  </a:lnTo>
                  <a:lnTo>
                    <a:pt x="4791138" y="95402"/>
                  </a:lnTo>
                  <a:lnTo>
                    <a:pt x="4788967" y="91605"/>
                  </a:lnTo>
                  <a:lnTo>
                    <a:pt x="4766030" y="73329"/>
                  </a:lnTo>
                  <a:lnTo>
                    <a:pt x="4765878" y="73228"/>
                  </a:lnTo>
                  <a:lnTo>
                    <a:pt x="4757775" y="69227"/>
                  </a:lnTo>
                  <a:lnTo>
                    <a:pt x="4757775" y="113601"/>
                  </a:lnTo>
                  <a:lnTo>
                    <a:pt x="4757775" y="113817"/>
                  </a:lnTo>
                  <a:lnTo>
                    <a:pt x="4757712" y="113550"/>
                  </a:lnTo>
                  <a:lnTo>
                    <a:pt x="4757686" y="113334"/>
                  </a:lnTo>
                  <a:lnTo>
                    <a:pt x="4757775" y="113601"/>
                  </a:lnTo>
                  <a:lnTo>
                    <a:pt x="4757775" y="69227"/>
                  </a:lnTo>
                  <a:lnTo>
                    <a:pt x="4757559" y="69113"/>
                  </a:lnTo>
                  <a:lnTo>
                    <a:pt x="4757559" y="113436"/>
                  </a:lnTo>
                  <a:lnTo>
                    <a:pt x="4756874" y="112242"/>
                  </a:lnTo>
                  <a:lnTo>
                    <a:pt x="4757509" y="113334"/>
                  </a:lnTo>
                  <a:lnTo>
                    <a:pt x="4757559" y="69113"/>
                  </a:lnTo>
                  <a:lnTo>
                    <a:pt x="4756175" y="68427"/>
                  </a:lnTo>
                  <a:lnTo>
                    <a:pt x="4752035" y="66687"/>
                  </a:lnTo>
                  <a:lnTo>
                    <a:pt x="4745355" y="63868"/>
                  </a:lnTo>
                  <a:lnTo>
                    <a:pt x="4736287" y="60553"/>
                  </a:lnTo>
                  <a:lnTo>
                    <a:pt x="4733417" y="59499"/>
                  </a:lnTo>
                  <a:lnTo>
                    <a:pt x="4720348" y="55270"/>
                  </a:lnTo>
                  <a:lnTo>
                    <a:pt x="4719421" y="55003"/>
                  </a:lnTo>
                  <a:lnTo>
                    <a:pt x="4706163" y="51168"/>
                  </a:lnTo>
                  <a:lnTo>
                    <a:pt x="4702137" y="50114"/>
                  </a:lnTo>
                  <a:lnTo>
                    <a:pt x="4659325" y="40170"/>
                  </a:lnTo>
                  <a:lnTo>
                    <a:pt x="4307624" y="40170"/>
                  </a:lnTo>
                  <a:lnTo>
                    <a:pt x="4307471" y="40170"/>
                  </a:lnTo>
                  <a:lnTo>
                    <a:pt x="4359643" y="42633"/>
                  </a:lnTo>
                  <a:lnTo>
                    <a:pt x="4410697" y="45986"/>
                  </a:lnTo>
                  <a:lnTo>
                    <a:pt x="4460049" y="50139"/>
                  </a:lnTo>
                  <a:lnTo>
                    <a:pt x="4460189" y="50152"/>
                  </a:lnTo>
                  <a:lnTo>
                    <a:pt x="4507293" y="55029"/>
                  </a:lnTo>
                  <a:lnTo>
                    <a:pt x="4507446" y="55041"/>
                  </a:lnTo>
                  <a:lnTo>
                    <a:pt x="4551743" y="60553"/>
                  </a:lnTo>
                  <a:lnTo>
                    <a:pt x="4551959" y="60579"/>
                  </a:lnTo>
                  <a:lnTo>
                    <a:pt x="4552137" y="60604"/>
                  </a:lnTo>
                  <a:lnTo>
                    <a:pt x="4593615" y="66725"/>
                  </a:lnTo>
                  <a:lnTo>
                    <a:pt x="4631842" y="73393"/>
                  </a:lnTo>
                  <a:lnTo>
                    <a:pt x="4681702" y="84162"/>
                  </a:lnTo>
                  <a:lnTo>
                    <a:pt x="4681880" y="84213"/>
                  </a:lnTo>
                  <a:lnTo>
                    <a:pt x="4696053" y="87909"/>
                  </a:lnTo>
                  <a:lnTo>
                    <a:pt x="4740313" y="103085"/>
                  </a:lnTo>
                  <a:lnTo>
                    <a:pt x="4740757" y="103314"/>
                  </a:lnTo>
                  <a:lnTo>
                    <a:pt x="4747577" y="106692"/>
                  </a:lnTo>
                  <a:lnTo>
                    <a:pt x="4759452" y="122478"/>
                  </a:lnTo>
                  <a:lnTo>
                    <a:pt x="4764608" y="131508"/>
                  </a:lnTo>
                  <a:lnTo>
                    <a:pt x="4797285" y="154444"/>
                  </a:lnTo>
                  <a:lnTo>
                    <a:pt x="4833112" y="167601"/>
                  </a:lnTo>
                  <a:lnTo>
                    <a:pt x="4878971" y="179565"/>
                  </a:lnTo>
                  <a:lnTo>
                    <a:pt x="4953800" y="193763"/>
                  </a:lnTo>
                  <a:lnTo>
                    <a:pt x="4996396" y="200050"/>
                  </a:lnTo>
                  <a:lnTo>
                    <a:pt x="5041900" y="205701"/>
                  </a:lnTo>
                  <a:lnTo>
                    <a:pt x="5089906" y="210667"/>
                  </a:lnTo>
                  <a:lnTo>
                    <a:pt x="5140007" y="214884"/>
                  </a:lnTo>
                  <a:lnTo>
                    <a:pt x="5191849" y="218287"/>
                  </a:lnTo>
                  <a:lnTo>
                    <a:pt x="5238381" y="220129"/>
                  </a:lnTo>
                  <a:lnTo>
                    <a:pt x="5257089" y="220129"/>
                  </a:lnTo>
                  <a:lnTo>
                    <a:pt x="5318658" y="220129"/>
                  </a:lnTo>
                  <a:lnTo>
                    <a:pt x="5353050" y="203822"/>
                  </a:lnTo>
                  <a:close/>
                </a:path>
                <a:path w="5526405" h="3225165">
                  <a:moveTo>
                    <a:pt x="5526405" y="1027417"/>
                  </a:moveTo>
                  <a:lnTo>
                    <a:pt x="5490667" y="1010564"/>
                  </a:lnTo>
                  <a:lnTo>
                    <a:pt x="5410822" y="972896"/>
                  </a:lnTo>
                  <a:lnTo>
                    <a:pt x="5411698" y="1011351"/>
                  </a:lnTo>
                  <a:lnTo>
                    <a:pt x="5345163" y="1014171"/>
                  </a:lnTo>
                  <a:lnTo>
                    <a:pt x="5256250" y="1021130"/>
                  </a:lnTo>
                  <a:lnTo>
                    <a:pt x="5169522" y="1030566"/>
                  </a:lnTo>
                  <a:lnTo>
                    <a:pt x="5085613" y="1042263"/>
                  </a:lnTo>
                  <a:lnTo>
                    <a:pt x="5005298" y="1056030"/>
                  </a:lnTo>
                  <a:lnTo>
                    <a:pt x="4966563" y="1063675"/>
                  </a:lnTo>
                  <a:lnTo>
                    <a:pt x="4929022" y="1071753"/>
                  </a:lnTo>
                  <a:lnTo>
                    <a:pt x="4857712" y="1089177"/>
                  </a:lnTo>
                  <a:lnTo>
                    <a:pt x="4791951" y="1108176"/>
                  </a:lnTo>
                  <a:lnTo>
                    <a:pt x="4732388" y="1128585"/>
                  </a:lnTo>
                  <a:lnTo>
                    <a:pt x="4679683" y="1150289"/>
                  </a:lnTo>
                  <a:lnTo>
                    <a:pt x="4634408" y="1173213"/>
                  </a:lnTo>
                  <a:lnTo>
                    <a:pt x="4597108" y="1197457"/>
                  </a:lnTo>
                  <a:lnTo>
                    <a:pt x="4568304" y="1223429"/>
                  </a:lnTo>
                  <a:lnTo>
                    <a:pt x="4543603" y="1267688"/>
                  </a:lnTo>
                  <a:lnTo>
                    <a:pt x="4540796" y="1291729"/>
                  </a:lnTo>
                  <a:lnTo>
                    <a:pt x="4537913" y="1300099"/>
                  </a:lnTo>
                  <a:lnTo>
                    <a:pt x="4501629" y="1340078"/>
                  </a:lnTo>
                  <a:lnTo>
                    <a:pt x="4468457" y="1361617"/>
                  </a:lnTo>
                  <a:lnTo>
                    <a:pt x="4467961" y="1361871"/>
                  </a:lnTo>
                  <a:lnTo>
                    <a:pt x="4448416" y="1372349"/>
                  </a:lnTo>
                  <a:lnTo>
                    <a:pt x="4448822" y="1372158"/>
                  </a:lnTo>
                  <a:lnTo>
                    <a:pt x="4448060" y="1372552"/>
                  </a:lnTo>
                  <a:lnTo>
                    <a:pt x="4448416" y="1372349"/>
                  </a:lnTo>
                  <a:lnTo>
                    <a:pt x="4448022" y="1372552"/>
                  </a:lnTo>
                  <a:lnTo>
                    <a:pt x="4426623" y="1382814"/>
                  </a:lnTo>
                  <a:lnTo>
                    <a:pt x="4426280" y="1382966"/>
                  </a:lnTo>
                  <a:lnTo>
                    <a:pt x="4425912" y="1383118"/>
                  </a:lnTo>
                  <a:lnTo>
                    <a:pt x="4402391" y="1393291"/>
                  </a:lnTo>
                  <a:lnTo>
                    <a:pt x="4402226" y="1393367"/>
                  </a:lnTo>
                  <a:lnTo>
                    <a:pt x="4376255" y="1403565"/>
                  </a:lnTo>
                  <a:lnTo>
                    <a:pt x="4376001" y="1403654"/>
                  </a:lnTo>
                  <a:lnTo>
                    <a:pt x="4348289" y="1413586"/>
                  </a:lnTo>
                  <a:lnTo>
                    <a:pt x="4348048" y="1413675"/>
                  </a:lnTo>
                  <a:lnTo>
                    <a:pt x="4318609" y="1423339"/>
                  </a:lnTo>
                  <a:lnTo>
                    <a:pt x="4318393" y="1423403"/>
                  </a:lnTo>
                  <a:lnTo>
                    <a:pt x="4287291" y="1432775"/>
                  </a:lnTo>
                  <a:lnTo>
                    <a:pt x="4254449" y="1441869"/>
                  </a:lnTo>
                  <a:lnTo>
                    <a:pt x="4254220" y="1441932"/>
                  </a:lnTo>
                  <a:lnTo>
                    <a:pt x="4220172" y="1450619"/>
                  </a:lnTo>
                  <a:lnTo>
                    <a:pt x="4184548" y="1458963"/>
                  </a:lnTo>
                  <a:lnTo>
                    <a:pt x="4184383" y="1459001"/>
                  </a:lnTo>
                  <a:lnTo>
                    <a:pt x="4147680" y="1466900"/>
                  </a:lnTo>
                  <a:lnTo>
                    <a:pt x="4147540" y="1466926"/>
                  </a:lnTo>
                  <a:lnTo>
                    <a:pt x="4109783" y="1474381"/>
                  </a:lnTo>
                  <a:lnTo>
                    <a:pt x="4030281" y="1488008"/>
                  </a:lnTo>
                  <a:lnTo>
                    <a:pt x="4030586" y="1487970"/>
                  </a:lnTo>
                  <a:lnTo>
                    <a:pt x="3947833" y="1499514"/>
                  </a:lnTo>
                  <a:lnTo>
                    <a:pt x="3947553" y="1499552"/>
                  </a:lnTo>
                  <a:lnTo>
                    <a:pt x="3862247" y="1508823"/>
                  </a:lnTo>
                  <a:lnTo>
                    <a:pt x="3862082" y="1508848"/>
                  </a:lnTo>
                  <a:lnTo>
                    <a:pt x="3774579" y="1515706"/>
                  </a:lnTo>
                  <a:lnTo>
                    <a:pt x="3774262" y="1515732"/>
                  </a:lnTo>
                  <a:lnTo>
                    <a:pt x="3773995" y="1515745"/>
                  </a:lnTo>
                  <a:lnTo>
                    <a:pt x="3685146" y="1519986"/>
                  </a:lnTo>
                  <a:lnTo>
                    <a:pt x="3685451" y="1519986"/>
                  </a:lnTo>
                  <a:lnTo>
                    <a:pt x="3684854" y="1519999"/>
                  </a:lnTo>
                  <a:lnTo>
                    <a:pt x="3595052" y="1521460"/>
                  </a:lnTo>
                  <a:lnTo>
                    <a:pt x="3595674" y="1559547"/>
                  </a:lnTo>
                  <a:lnTo>
                    <a:pt x="3686378" y="1558074"/>
                  </a:lnTo>
                  <a:lnTo>
                    <a:pt x="3776649" y="1553756"/>
                  </a:lnTo>
                  <a:lnTo>
                    <a:pt x="3865511" y="1546783"/>
                  </a:lnTo>
                  <a:lnTo>
                    <a:pt x="3952240" y="1537360"/>
                  </a:lnTo>
                  <a:lnTo>
                    <a:pt x="4036149" y="1525663"/>
                  </a:lnTo>
                  <a:lnTo>
                    <a:pt x="4069156" y="1519999"/>
                  </a:lnTo>
                  <a:lnTo>
                    <a:pt x="4093959" y="1515745"/>
                  </a:lnTo>
                  <a:lnTo>
                    <a:pt x="4094175" y="1515706"/>
                  </a:lnTo>
                  <a:lnTo>
                    <a:pt x="4116463" y="1511884"/>
                  </a:lnTo>
                  <a:lnTo>
                    <a:pt x="4131995" y="1508823"/>
                  </a:lnTo>
                  <a:lnTo>
                    <a:pt x="4155198" y="1504251"/>
                  </a:lnTo>
                  <a:lnTo>
                    <a:pt x="4177207" y="1499514"/>
                  </a:lnTo>
                  <a:lnTo>
                    <a:pt x="4227754" y="1487970"/>
                  </a:lnTo>
                  <a:lnTo>
                    <a:pt x="4279824" y="1474381"/>
                  </a:lnTo>
                  <a:lnTo>
                    <a:pt x="4329811" y="1459750"/>
                  </a:lnTo>
                  <a:lnTo>
                    <a:pt x="4332198" y="1458963"/>
                  </a:lnTo>
                  <a:lnTo>
                    <a:pt x="4357662" y="1450619"/>
                  </a:lnTo>
                  <a:lnTo>
                    <a:pt x="4360405" y="1449717"/>
                  </a:lnTo>
                  <a:lnTo>
                    <a:pt x="4382287" y="1441869"/>
                  </a:lnTo>
                  <a:lnTo>
                    <a:pt x="4389374" y="1439341"/>
                  </a:lnTo>
                  <a:lnTo>
                    <a:pt x="4406100" y="1432775"/>
                  </a:lnTo>
                  <a:lnTo>
                    <a:pt x="4416615" y="1428648"/>
                  </a:lnTo>
                  <a:lnTo>
                    <a:pt x="4428909" y="1423339"/>
                  </a:lnTo>
                  <a:lnTo>
                    <a:pt x="4442079" y="1417637"/>
                  </a:lnTo>
                  <a:lnTo>
                    <a:pt x="4450524" y="1413586"/>
                  </a:lnTo>
                  <a:lnTo>
                    <a:pt x="4465675" y="1406334"/>
                  </a:lnTo>
                  <a:lnTo>
                    <a:pt x="4470832" y="1403565"/>
                  </a:lnTo>
                  <a:lnTo>
                    <a:pt x="4487354" y="1394714"/>
                  </a:lnTo>
                  <a:lnTo>
                    <a:pt x="4489678" y="1393291"/>
                  </a:lnTo>
                  <a:lnTo>
                    <a:pt x="4506950" y="1382814"/>
                  </a:lnTo>
                  <a:lnTo>
                    <a:pt x="4522228" y="1372158"/>
                  </a:lnTo>
                  <a:lnTo>
                    <a:pt x="4524654" y="1370469"/>
                  </a:lnTo>
                  <a:lnTo>
                    <a:pt x="4535741" y="1361376"/>
                  </a:lnTo>
                  <a:lnTo>
                    <a:pt x="4540161" y="1357744"/>
                  </a:lnTo>
                  <a:lnTo>
                    <a:pt x="4547413" y="1350505"/>
                  </a:lnTo>
                  <a:lnTo>
                    <a:pt x="4553458" y="1344498"/>
                  </a:lnTo>
                  <a:lnTo>
                    <a:pt x="4557268" y="1339646"/>
                  </a:lnTo>
                  <a:lnTo>
                    <a:pt x="4564405" y="1330591"/>
                  </a:lnTo>
                  <a:lnTo>
                    <a:pt x="4564685" y="1330109"/>
                  </a:lnTo>
                  <a:lnTo>
                    <a:pt x="4565383" y="1328877"/>
                  </a:lnTo>
                  <a:lnTo>
                    <a:pt x="4570412" y="1320025"/>
                  </a:lnTo>
                  <a:lnTo>
                    <a:pt x="4571377" y="1318323"/>
                  </a:lnTo>
                  <a:lnTo>
                    <a:pt x="4572774" y="1315859"/>
                  </a:lnTo>
                  <a:lnTo>
                    <a:pt x="4574616" y="1310525"/>
                  </a:lnTo>
                  <a:lnTo>
                    <a:pt x="4575441" y="1308150"/>
                  </a:lnTo>
                  <a:lnTo>
                    <a:pt x="4579378" y="1289773"/>
                  </a:lnTo>
                  <a:lnTo>
                    <a:pt x="4580737" y="1278153"/>
                  </a:lnTo>
                  <a:lnTo>
                    <a:pt x="4580966" y="1276197"/>
                  </a:lnTo>
                  <a:lnTo>
                    <a:pt x="4581677" y="1274140"/>
                  </a:lnTo>
                  <a:lnTo>
                    <a:pt x="4583328" y="1269352"/>
                  </a:lnTo>
                  <a:lnTo>
                    <a:pt x="4583849" y="1267828"/>
                  </a:lnTo>
                  <a:lnTo>
                    <a:pt x="4584801" y="1266151"/>
                  </a:lnTo>
                  <a:lnTo>
                    <a:pt x="4588421" y="1259776"/>
                  </a:lnTo>
                  <a:lnTo>
                    <a:pt x="4597730" y="1247902"/>
                  </a:lnTo>
                  <a:lnTo>
                    <a:pt x="4606607" y="1239050"/>
                  </a:lnTo>
                  <a:lnTo>
                    <a:pt x="4607204" y="1238465"/>
                  </a:lnTo>
                  <a:lnTo>
                    <a:pt x="4607979" y="1237818"/>
                  </a:lnTo>
                  <a:lnTo>
                    <a:pt x="4619612" y="1228280"/>
                  </a:lnTo>
                  <a:lnTo>
                    <a:pt x="4620133" y="1227848"/>
                  </a:lnTo>
                  <a:lnTo>
                    <a:pt x="4620806" y="1227378"/>
                  </a:lnTo>
                  <a:lnTo>
                    <a:pt x="4635081" y="1217409"/>
                  </a:lnTo>
                  <a:lnTo>
                    <a:pt x="4635525" y="1217104"/>
                  </a:lnTo>
                  <a:lnTo>
                    <a:pt x="4672977" y="1195768"/>
                  </a:lnTo>
                  <a:lnTo>
                    <a:pt x="4673320" y="1195578"/>
                  </a:lnTo>
                  <a:lnTo>
                    <a:pt x="4673752" y="1195374"/>
                  </a:lnTo>
                  <a:lnTo>
                    <a:pt x="4695075" y="1185164"/>
                  </a:lnTo>
                  <a:lnTo>
                    <a:pt x="4695482" y="1184960"/>
                  </a:lnTo>
                  <a:lnTo>
                    <a:pt x="4695850" y="1184808"/>
                  </a:lnTo>
                  <a:lnTo>
                    <a:pt x="4719396" y="1174623"/>
                  </a:lnTo>
                  <a:lnTo>
                    <a:pt x="4773498" y="1154328"/>
                  </a:lnTo>
                  <a:lnTo>
                    <a:pt x="4834483" y="1135151"/>
                  </a:lnTo>
                  <a:lnTo>
                    <a:pt x="4901603" y="1117307"/>
                  </a:lnTo>
                  <a:lnTo>
                    <a:pt x="4974094" y="1101026"/>
                  </a:lnTo>
                  <a:lnTo>
                    <a:pt x="5012004" y="1093546"/>
                  </a:lnTo>
                  <a:lnTo>
                    <a:pt x="5091227" y="1079957"/>
                  </a:lnTo>
                  <a:lnTo>
                    <a:pt x="5174005" y="1068412"/>
                  </a:lnTo>
                  <a:lnTo>
                    <a:pt x="5259590" y="1059103"/>
                  </a:lnTo>
                  <a:lnTo>
                    <a:pt x="5347259" y="1052220"/>
                  </a:lnTo>
                  <a:lnTo>
                    <a:pt x="5348097" y="1052182"/>
                  </a:lnTo>
                  <a:lnTo>
                    <a:pt x="5412575" y="1049451"/>
                  </a:lnTo>
                  <a:lnTo>
                    <a:pt x="5413438" y="1087170"/>
                  </a:lnTo>
                  <a:lnTo>
                    <a:pt x="5526405" y="1027417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51" name="object 10"/>
          <p:cNvSpPr txBox="1"/>
          <p:nvPr/>
        </p:nvSpPr>
        <p:spPr>
          <a:xfrm>
            <a:off x="1955164" y="2227579"/>
            <a:ext cx="93980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000000"/>
                </a:solidFill>
              </a:rPr>
              <a:t>주행모드</a:t>
            </a:r>
          </a:p>
        </p:txBody>
      </p:sp>
      <p:sp>
        <p:nvSpPr>
          <p:cNvPr id="9252" name="object 11"/>
          <p:cNvSpPr txBox="1"/>
          <p:nvPr/>
        </p:nvSpPr>
        <p:spPr>
          <a:xfrm>
            <a:off x="8356600" y="1529080"/>
            <a:ext cx="48260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000000"/>
                </a:solidFill>
              </a:rPr>
              <a:t>설정</a:t>
            </a:r>
          </a:p>
        </p:txBody>
      </p:sp>
      <p:sp>
        <p:nvSpPr>
          <p:cNvPr id="9253" name="object 12"/>
          <p:cNvSpPr txBox="1"/>
          <p:nvPr/>
        </p:nvSpPr>
        <p:spPr>
          <a:xfrm>
            <a:off x="8546465" y="2303779"/>
            <a:ext cx="1249680" cy="565150"/>
          </a:xfrm>
          <a:prstGeom prst="rect">
            <a:avLst/>
          </a:prstGeom>
        </p:spPr>
        <p:txBody>
          <a:bodyPr vert="horz" wrap="square" lIns="0" tIns="28575" rIns="0" bIns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  <a:defRPr/>
            </a:pPr>
            <a:r>
              <a:rPr sz="1800" spc="-5">
                <a:solidFill>
                  <a:srgbClr val="000000"/>
                </a:solidFill>
              </a:rPr>
              <a:t>SD카드 </a:t>
            </a:r>
            <a:r>
              <a:rPr sz="1800">
                <a:solidFill>
                  <a:srgbClr val="000000"/>
                </a:solidFill>
              </a:rPr>
              <a:t> 외부</a:t>
            </a:r>
            <a:r>
              <a:rPr sz="1800" spc="-100">
                <a:solidFill>
                  <a:srgbClr val="000000"/>
                </a:solidFill>
              </a:rPr>
              <a:t> </a:t>
            </a:r>
            <a:r>
              <a:rPr sz="1800">
                <a:solidFill>
                  <a:srgbClr val="000000"/>
                </a:solidFill>
              </a:rPr>
              <a:t>저장소</a:t>
            </a:r>
          </a:p>
        </p:txBody>
      </p:sp>
      <p:sp>
        <p:nvSpPr>
          <p:cNvPr id="9254" name="object 13"/>
          <p:cNvSpPr txBox="1"/>
          <p:nvPr/>
        </p:nvSpPr>
        <p:spPr>
          <a:xfrm>
            <a:off x="8413750" y="4361179"/>
            <a:ext cx="71120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000000"/>
                </a:solidFill>
              </a:rPr>
              <a:t>갤러리</a:t>
            </a:r>
          </a:p>
        </p:txBody>
      </p:sp>
      <p:sp>
        <p:nvSpPr>
          <p:cNvPr id="9255" name="object 14"/>
          <p:cNvSpPr txBox="1"/>
          <p:nvPr/>
        </p:nvSpPr>
        <p:spPr>
          <a:xfrm>
            <a:off x="1304289" y="4263644"/>
            <a:ext cx="1249680" cy="2997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000000"/>
                </a:solidFill>
              </a:rPr>
              <a:t>내부</a:t>
            </a:r>
            <a:r>
              <a:rPr sz="1800" spc="-90">
                <a:solidFill>
                  <a:srgbClr val="000000"/>
                </a:solidFill>
              </a:rPr>
              <a:t> </a:t>
            </a:r>
            <a:r>
              <a:rPr sz="1800">
                <a:solidFill>
                  <a:srgbClr val="000000"/>
                </a:solidFill>
              </a:rPr>
              <a:t>저장소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주행 모드</a:t>
            </a:r>
          </a:p>
        </p:txBody>
      </p:sp>
      <p:pic>
        <p:nvPicPr>
          <p:cNvPr id="9257" name="object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157288" y="1119705"/>
            <a:ext cx="3338512" cy="5433495"/>
          </a:xfrm>
          <a:prstGeom prst="rect">
            <a:avLst/>
          </a:prstGeom>
        </p:spPr>
      </p:pic>
      <p:sp>
        <p:nvSpPr>
          <p:cNvPr id="9258" name="object 9"/>
          <p:cNvSpPr txBox="1"/>
          <p:nvPr/>
        </p:nvSpPr>
        <p:spPr>
          <a:xfrm>
            <a:off x="5410200" y="4867275"/>
            <a:ext cx="1828800" cy="85664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 dirty="0" err="1">
                <a:solidFill>
                  <a:srgbClr val="000000"/>
                </a:solidFill>
              </a:rPr>
              <a:t>촬영</a:t>
            </a:r>
            <a:r>
              <a:rPr sz="1800" spc="-90" dirty="0">
                <a:solidFill>
                  <a:srgbClr val="000000"/>
                </a:solidFill>
              </a:rPr>
              <a:t> </a:t>
            </a:r>
            <a:r>
              <a:rPr sz="1800" dirty="0" err="1">
                <a:solidFill>
                  <a:srgbClr val="000000"/>
                </a:solidFill>
              </a:rPr>
              <a:t>버튼</a:t>
            </a:r>
            <a:endParaRPr sz="1800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 dirty="0" err="1">
                <a:solidFill>
                  <a:srgbClr val="000000"/>
                </a:solidFill>
              </a:rPr>
              <a:t>두번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ko-KR" altLang="en-US" sz="1800" dirty="0" smtClean="0">
                <a:solidFill>
                  <a:srgbClr val="000000"/>
                </a:solidFill>
              </a:rPr>
              <a:t>클릭 시 </a:t>
            </a:r>
            <a:r>
              <a:rPr lang="ko-KR" altLang="en-US" sz="1800" dirty="0" err="1" smtClean="0">
                <a:solidFill>
                  <a:srgbClr val="000000"/>
                </a:solidFill>
              </a:rPr>
              <a:t>녹화종료</a:t>
            </a:r>
            <a:r>
              <a:rPr lang="en-US" altLang="ko-KR" sz="1800" dirty="0" smtClean="0">
                <a:solidFill>
                  <a:srgbClr val="000000"/>
                </a:solidFill>
              </a:rPr>
              <a:t>&amp;</a:t>
            </a:r>
            <a:r>
              <a:rPr lang="ko-KR" altLang="en-US" sz="1800" dirty="0" smtClean="0">
                <a:solidFill>
                  <a:srgbClr val="000000"/>
                </a:solidFill>
              </a:rPr>
              <a:t>저장</a:t>
            </a:r>
            <a:endParaRPr lang="ko-KR" altLang="en-US" sz="1800" dirty="0">
              <a:solidFill>
                <a:srgbClr val="000000"/>
              </a:solidFill>
            </a:endParaRPr>
          </a:p>
        </p:txBody>
      </p:sp>
      <p:pic>
        <p:nvPicPr>
          <p:cNvPr id="9260" name="object 1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566025" y="1083310"/>
            <a:ext cx="3338512" cy="5433495"/>
          </a:xfrm>
          <a:prstGeom prst="rect">
            <a:avLst/>
          </a:prstGeom>
        </p:spPr>
      </p:pic>
      <p:sp>
        <p:nvSpPr>
          <p:cNvPr id="9261" name="object 10"/>
          <p:cNvSpPr/>
          <p:nvPr/>
        </p:nvSpPr>
        <p:spPr>
          <a:xfrm flipV="1">
            <a:off x="4419600" y="1447800"/>
            <a:ext cx="1371600" cy="533399"/>
          </a:xfrm>
          <a:custGeom>
            <a:avLst/>
            <a:gdLst/>
            <a:ahLst/>
            <a:cxnLst/>
            <a:rect l="l" t="t" r="r" b="b"/>
            <a:pathLst>
              <a:path w="2023745" h="679450">
                <a:moveTo>
                  <a:pt x="93053" y="639437"/>
                </a:moveTo>
                <a:lnTo>
                  <a:pt x="0" y="641169"/>
                </a:lnTo>
                <a:lnTo>
                  <a:pt x="708" y="679262"/>
                </a:lnTo>
                <a:lnTo>
                  <a:pt x="94447" y="677518"/>
                </a:lnTo>
                <a:lnTo>
                  <a:pt x="187784" y="672415"/>
                </a:lnTo>
                <a:lnTo>
                  <a:pt x="279642" y="664185"/>
                </a:lnTo>
                <a:lnTo>
                  <a:pt x="369303" y="653049"/>
                </a:lnTo>
                <a:lnTo>
                  <a:pt x="454614" y="639456"/>
                </a:lnTo>
                <a:lnTo>
                  <a:pt x="92710" y="639456"/>
                </a:lnTo>
                <a:lnTo>
                  <a:pt x="93053" y="639437"/>
                </a:lnTo>
                <a:close/>
              </a:path>
              <a:path w="2023745" h="679450">
                <a:moveTo>
                  <a:pt x="454772" y="639431"/>
                </a:moveTo>
                <a:lnTo>
                  <a:pt x="93395" y="639431"/>
                </a:lnTo>
                <a:lnTo>
                  <a:pt x="92710" y="639456"/>
                </a:lnTo>
                <a:lnTo>
                  <a:pt x="454614" y="639456"/>
                </a:lnTo>
                <a:lnTo>
                  <a:pt x="454772" y="639431"/>
                </a:lnTo>
                <a:close/>
              </a:path>
              <a:path w="2023745" h="679450">
                <a:moveTo>
                  <a:pt x="185043" y="634408"/>
                </a:moveTo>
                <a:lnTo>
                  <a:pt x="93053" y="639437"/>
                </a:lnTo>
                <a:lnTo>
                  <a:pt x="93395" y="639431"/>
                </a:lnTo>
                <a:lnTo>
                  <a:pt x="454772" y="639431"/>
                </a:lnTo>
                <a:lnTo>
                  <a:pt x="456050" y="639227"/>
                </a:lnTo>
                <a:lnTo>
                  <a:pt x="480483" y="634438"/>
                </a:lnTo>
                <a:lnTo>
                  <a:pt x="184713" y="634438"/>
                </a:lnTo>
                <a:lnTo>
                  <a:pt x="185043" y="634408"/>
                </a:lnTo>
                <a:close/>
              </a:path>
              <a:path w="2023745" h="679450">
                <a:moveTo>
                  <a:pt x="480726" y="634390"/>
                </a:moveTo>
                <a:lnTo>
                  <a:pt x="185374" y="634390"/>
                </a:lnTo>
                <a:lnTo>
                  <a:pt x="184713" y="634438"/>
                </a:lnTo>
                <a:lnTo>
                  <a:pt x="480483" y="634438"/>
                </a:lnTo>
                <a:lnTo>
                  <a:pt x="480726" y="634390"/>
                </a:lnTo>
                <a:close/>
              </a:path>
              <a:path w="2023745" h="679450">
                <a:moveTo>
                  <a:pt x="522173" y="626266"/>
                </a:moveTo>
                <a:lnTo>
                  <a:pt x="275917" y="626266"/>
                </a:lnTo>
                <a:lnTo>
                  <a:pt x="185043" y="634408"/>
                </a:lnTo>
                <a:lnTo>
                  <a:pt x="185374" y="634390"/>
                </a:lnTo>
                <a:lnTo>
                  <a:pt x="480726" y="634390"/>
                </a:lnTo>
                <a:lnTo>
                  <a:pt x="522173" y="626266"/>
                </a:lnTo>
                <a:close/>
              </a:path>
              <a:path w="2023745" h="679450">
                <a:moveTo>
                  <a:pt x="573138" y="615280"/>
                </a:moveTo>
                <a:lnTo>
                  <a:pt x="364281" y="615280"/>
                </a:lnTo>
                <a:lnTo>
                  <a:pt x="275596" y="626295"/>
                </a:lnTo>
                <a:lnTo>
                  <a:pt x="275917" y="626266"/>
                </a:lnTo>
                <a:lnTo>
                  <a:pt x="522173" y="626266"/>
                </a:lnTo>
                <a:lnTo>
                  <a:pt x="539080" y="622953"/>
                </a:lnTo>
                <a:lnTo>
                  <a:pt x="573138" y="615280"/>
                </a:lnTo>
                <a:close/>
              </a:path>
              <a:path w="2023745" h="679450">
                <a:moveTo>
                  <a:pt x="628142" y="601654"/>
                </a:moveTo>
                <a:lnTo>
                  <a:pt x="449720" y="601654"/>
                </a:lnTo>
                <a:lnTo>
                  <a:pt x="449054" y="601774"/>
                </a:lnTo>
                <a:lnTo>
                  <a:pt x="363971" y="615319"/>
                </a:lnTo>
                <a:lnTo>
                  <a:pt x="364281" y="615280"/>
                </a:lnTo>
                <a:lnTo>
                  <a:pt x="573138" y="615280"/>
                </a:lnTo>
                <a:lnTo>
                  <a:pt x="579142" y="613928"/>
                </a:lnTo>
                <a:lnTo>
                  <a:pt x="617946" y="604385"/>
                </a:lnTo>
                <a:lnTo>
                  <a:pt x="628142" y="601654"/>
                </a:lnTo>
                <a:close/>
              </a:path>
              <a:path w="2023745" h="679450">
                <a:moveTo>
                  <a:pt x="449412" y="601704"/>
                </a:moveTo>
                <a:lnTo>
                  <a:pt x="448971" y="601774"/>
                </a:lnTo>
                <a:lnTo>
                  <a:pt x="449412" y="601704"/>
                </a:lnTo>
                <a:close/>
              </a:path>
              <a:path w="2023745" h="679450">
                <a:moveTo>
                  <a:pt x="685410" y="585616"/>
                </a:moveTo>
                <a:lnTo>
                  <a:pt x="531489" y="585616"/>
                </a:lnTo>
                <a:lnTo>
                  <a:pt x="449412" y="601704"/>
                </a:lnTo>
                <a:lnTo>
                  <a:pt x="449720" y="601654"/>
                </a:lnTo>
                <a:lnTo>
                  <a:pt x="628142" y="601654"/>
                </a:lnTo>
                <a:lnTo>
                  <a:pt x="655490" y="594330"/>
                </a:lnTo>
                <a:lnTo>
                  <a:pt x="685410" y="585616"/>
                </a:lnTo>
                <a:close/>
              </a:path>
              <a:path w="2023745" h="679450">
                <a:moveTo>
                  <a:pt x="713759" y="576800"/>
                </a:moveTo>
                <a:lnTo>
                  <a:pt x="570588" y="576800"/>
                </a:lnTo>
                <a:lnTo>
                  <a:pt x="531204" y="585672"/>
                </a:lnTo>
                <a:lnTo>
                  <a:pt x="531489" y="585616"/>
                </a:lnTo>
                <a:lnTo>
                  <a:pt x="685410" y="585616"/>
                </a:lnTo>
                <a:lnTo>
                  <a:pt x="691685" y="583788"/>
                </a:lnTo>
                <a:lnTo>
                  <a:pt x="713759" y="576800"/>
                </a:lnTo>
                <a:close/>
              </a:path>
              <a:path w="2023745" h="679450">
                <a:moveTo>
                  <a:pt x="741985" y="567434"/>
                </a:moveTo>
                <a:lnTo>
                  <a:pt x="608657" y="567434"/>
                </a:lnTo>
                <a:lnTo>
                  <a:pt x="570383" y="576847"/>
                </a:lnTo>
                <a:lnTo>
                  <a:pt x="570588" y="576800"/>
                </a:lnTo>
                <a:lnTo>
                  <a:pt x="713759" y="576800"/>
                </a:lnTo>
                <a:lnTo>
                  <a:pt x="726445" y="572785"/>
                </a:lnTo>
                <a:lnTo>
                  <a:pt x="741985" y="567434"/>
                </a:lnTo>
                <a:close/>
              </a:path>
              <a:path w="2023745" h="679450">
                <a:moveTo>
                  <a:pt x="769711" y="557582"/>
                </a:moveTo>
                <a:lnTo>
                  <a:pt x="645433" y="557582"/>
                </a:lnTo>
                <a:lnTo>
                  <a:pt x="608494" y="567474"/>
                </a:lnTo>
                <a:lnTo>
                  <a:pt x="608657" y="567434"/>
                </a:lnTo>
                <a:lnTo>
                  <a:pt x="741985" y="567434"/>
                </a:lnTo>
                <a:lnTo>
                  <a:pt x="759684" y="561341"/>
                </a:lnTo>
                <a:lnTo>
                  <a:pt x="769711" y="557582"/>
                </a:lnTo>
                <a:close/>
              </a:path>
              <a:path w="2023745" h="679450">
                <a:moveTo>
                  <a:pt x="796717" y="547270"/>
                </a:moveTo>
                <a:lnTo>
                  <a:pt x="680819" y="547270"/>
                </a:lnTo>
                <a:lnTo>
                  <a:pt x="645191" y="557646"/>
                </a:lnTo>
                <a:lnTo>
                  <a:pt x="645433" y="557582"/>
                </a:lnTo>
                <a:lnTo>
                  <a:pt x="769711" y="557582"/>
                </a:lnTo>
                <a:lnTo>
                  <a:pt x="791319" y="549480"/>
                </a:lnTo>
                <a:lnTo>
                  <a:pt x="796717" y="547270"/>
                </a:lnTo>
                <a:close/>
              </a:path>
              <a:path w="2023745" h="679450">
                <a:moveTo>
                  <a:pt x="822803" y="536533"/>
                </a:moveTo>
                <a:lnTo>
                  <a:pt x="714719" y="536533"/>
                </a:lnTo>
                <a:lnTo>
                  <a:pt x="680597" y="547335"/>
                </a:lnTo>
                <a:lnTo>
                  <a:pt x="680819" y="547270"/>
                </a:lnTo>
                <a:lnTo>
                  <a:pt x="796717" y="547270"/>
                </a:lnTo>
                <a:lnTo>
                  <a:pt x="821265" y="537222"/>
                </a:lnTo>
                <a:lnTo>
                  <a:pt x="822803" y="536533"/>
                </a:lnTo>
                <a:close/>
              </a:path>
              <a:path w="2023745" h="679450">
                <a:moveTo>
                  <a:pt x="847625" y="525400"/>
                </a:moveTo>
                <a:lnTo>
                  <a:pt x="747038" y="525400"/>
                </a:lnTo>
                <a:lnTo>
                  <a:pt x="714509" y="536599"/>
                </a:lnTo>
                <a:lnTo>
                  <a:pt x="714719" y="536533"/>
                </a:lnTo>
                <a:lnTo>
                  <a:pt x="822803" y="536533"/>
                </a:lnTo>
                <a:lnTo>
                  <a:pt x="847625" y="525400"/>
                </a:lnTo>
                <a:close/>
              </a:path>
              <a:path w="2023745" h="679450">
                <a:moveTo>
                  <a:pt x="871063" y="513905"/>
                </a:moveTo>
                <a:lnTo>
                  <a:pt x="777678" y="513905"/>
                </a:lnTo>
                <a:lnTo>
                  <a:pt x="746806" y="525480"/>
                </a:lnTo>
                <a:lnTo>
                  <a:pt x="747038" y="525400"/>
                </a:lnTo>
                <a:lnTo>
                  <a:pt x="847625" y="525400"/>
                </a:lnTo>
                <a:lnTo>
                  <a:pt x="849440" y="524586"/>
                </a:lnTo>
                <a:lnTo>
                  <a:pt x="871063" y="513905"/>
                </a:lnTo>
                <a:close/>
              </a:path>
              <a:path w="2023745" h="679450">
                <a:moveTo>
                  <a:pt x="893114" y="502081"/>
                </a:moveTo>
                <a:lnTo>
                  <a:pt x="806541" y="502081"/>
                </a:lnTo>
                <a:lnTo>
                  <a:pt x="777409" y="514006"/>
                </a:lnTo>
                <a:lnTo>
                  <a:pt x="777678" y="513905"/>
                </a:lnTo>
                <a:lnTo>
                  <a:pt x="871063" y="513905"/>
                </a:lnTo>
                <a:lnTo>
                  <a:pt x="875766" y="511582"/>
                </a:lnTo>
                <a:lnTo>
                  <a:pt x="893114" y="502081"/>
                </a:lnTo>
                <a:close/>
              </a:path>
              <a:path w="2023745" h="679450">
                <a:moveTo>
                  <a:pt x="913635" y="489967"/>
                </a:moveTo>
                <a:lnTo>
                  <a:pt x="833526" y="489967"/>
                </a:lnTo>
                <a:lnTo>
                  <a:pt x="806250" y="502200"/>
                </a:lnTo>
                <a:lnTo>
                  <a:pt x="806541" y="502081"/>
                </a:lnTo>
                <a:lnTo>
                  <a:pt x="893114" y="502081"/>
                </a:lnTo>
                <a:lnTo>
                  <a:pt x="900164" y="498221"/>
                </a:lnTo>
                <a:lnTo>
                  <a:pt x="913635" y="489967"/>
                </a:lnTo>
                <a:close/>
              </a:path>
              <a:path w="2023745" h="679450">
                <a:moveTo>
                  <a:pt x="932507" y="477600"/>
                </a:moveTo>
                <a:lnTo>
                  <a:pt x="858532" y="477600"/>
                </a:lnTo>
                <a:lnTo>
                  <a:pt x="857818" y="477972"/>
                </a:lnTo>
                <a:lnTo>
                  <a:pt x="833178" y="490123"/>
                </a:lnTo>
                <a:lnTo>
                  <a:pt x="833526" y="489967"/>
                </a:lnTo>
                <a:lnTo>
                  <a:pt x="913635" y="489967"/>
                </a:lnTo>
                <a:lnTo>
                  <a:pt x="922557" y="484501"/>
                </a:lnTo>
                <a:lnTo>
                  <a:pt x="932507" y="477600"/>
                </a:lnTo>
                <a:close/>
              </a:path>
              <a:path w="2023745" h="679450">
                <a:moveTo>
                  <a:pt x="858182" y="477772"/>
                </a:moveTo>
                <a:lnTo>
                  <a:pt x="857779" y="477972"/>
                </a:lnTo>
                <a:lnTo>
                  <a:pt x="858182" y="477772"/>
                </a:lnTo>
                <a:close/>
              </a:path>
              <a:path w="2023745" h="679450">
                <a:moveTo>
                  <a:pt x="949623" y="465025"/>
                </a:moveTo>
                <a:lnTo>
                  <a:pt x="881456" y="465025"/>
                </a:lnTo>
                <a:lnTo>
                  <a:pt x="880654" y="465490"/>
                </a:lnTo>
                <a:lnTo>
                  <a:pt x="858182" y="477772"/>
                </a:lnTo>
                <a:lnTo>
                  <a:pt x="858532" y="477600"/>
                </a:lnTo>
                <a:lnTo>
                  <a:pt x="932507" y="477600"/>
                </a:lnTo>
                <a:lnTo>
                  <a:pt x="942872" y="470411"/>
                </a:lnTo>
                <a:lnTo>
                  <a:pt x="949623" y="465025"/>
                </a:lnTo>
                <a:close/>
              </a:path>
              <a:path w="2023745" h="679450">
                <a:moveTo>
                  <a:pt x="881053" y="465246"/>
                </a:moveTo>
                <a:lnTo>
                  <a:pt x="880607" y="465490"/>
                </a:lnTo>
                <a:lnTo>
                  <a:pt x="881053" y="465246"/>
                </a:lnTo>
                <a:close/>
              </a:path>
              <a:path w="2023745" h="679450">
                <a:moveTo>
                  <a:pt x="964901" y="452295"/>
                </a:moveTo>
                <a:lnTo>
                  <a:pt x="902192" y="452295"/>
                </a:lnTo>
                <a:lnTo>
                  <a:pt x="901288" y="452885"/>
                </a:lnTo>
                <a:lnTo>
                  <a:pt x="881053" y="465246"/>
                </a:lnTo>
                <a:lnTo>
                  <a:pt x="881456" y="465025"/>
                </a:lnTo>
                <a:lnTo>
                  <a:pt x="949623" y="465025"/>
                </a:lnTo>
                <a:lnTo>
                  <a:pt x="961029" y="455927"/>
                </a:lnTo>
                <a:lnTo>
                  <a:pt x="964901" y="452295"/>
                </a:lnTo>
                <a:close/>
              </a:path>
              <a:path w="2023745" h="679450">
                <a:moveTo>
                  <a:pt x="901740" y="452572"/>
                </a:moveTo>
                <a:lnTo>
                  <a:pt x="901228" y="452885"/>
                </a:lnTo>
                <a:lnTo>
                  <a:pt x="901740" y="452572"/>
                </a:lnTo>
                <a:close/>
              </a:path>
              <a:path w="2023745" h="679450">
                <a:moveTo>
                  <a:pt x="902192" y="452295"/>
                </a:moveTo>
                <a:lnTo>
                  <a:pt x="901740" y="452572"/>
                </a:lnTo>
                <a:lnTo>
                  <a:pt x="901288" y="452885"/>
                </a:lnTo>
                <a:lnTo>
                  <a:pt x="902192" y="452295"/>
                </a:lnTo>
                <a:close/>
              </a:path>
              <a:path w="2023745" h="679450">
                <a:moveTo>
                  <a:pt x="978289" y="439468"/>
                </a:moveTo>
                <a:lnTo>
                  <a:pt x="920634" y="439468"/>
                </a:lnTo>
                <a:lnTo>
                  <a:pt x="919610" y="440230"/>
                </a:lnTo>
                <a:lnTo>
                  <a:pt x="901740" y="452572"/>
                </a:lnTo>
                <a:lnTo>
                  <a:pt x="902192" y="452295"/>
                </a:lnTo>
                <a:lnTo>
                  <a:pt x="964901" y="452295"/>
                </a:lnTo>
                <a:lnTo>
                  <a:pt x="976946" y="440997"/>
                </a:lnTo>
                <a:lnTo>
                  <a:pt x="978289" y="439468"/>
                </a:lnTo>
                <a:close/>
              </a:path>
              <a:path w="2023745" h="679450">
                <a:moveTo>
                  <a:pt x="920110" y="439831"/>
                </a:moveTo>
                <a:lnTo>
                  <a:pt x="919535" y="440230"/>
                </a:lnTo>
                <a:lnTo>
                  <a:pt x="920110" y="439831"/>
                </a:lnTo>
                <a:close/>
              </a:path>
              <a:path w="2023745" h="679450">
                <a:moveTo>
                  <a:pt x="920634" y="439468"/>
                </a:moveTo>
                <a:lnTo>
                  <a:pt x="920110" y="439831"/>
                </a:lnTo>
                <a:lnTo>
                  <a:pt x="919610" y="440230"/>
                </a:lnTo>
                <a:lnTo>
                  <a:pt x="920634" y="439468"/>
                </a:lnTo>
                <a:close/>
              </a:path>
              <a:path w="2023745" h="679450">
                <a:moveTo>
                  <a:pt x="989573" y="426618"/>
                </a:moveTo>
                <a:lnTo>
                  <a:pt x="936673" y="426618"/>
                </a:lnTo>
                <a:lnTo>
                  <a:pt x="935520" y="427616"/>
                </a:lnTo>
                <a:lnTo>
                  <a:pt x="920110" y="439831"/>
                </a:lnTo>
                <a:lnTo>
                  <a:pt x="920634" y="439468"/>
                </a:lnTo>
                <a:lnTo>
                  <a:pt x="978289" y="439468"/>
                </a:lnTo>
                <a:lnTo>
                  <a:pt x="989573" y="426618"/>
                </a:lnTo>
                <a:close/>
              </a:path>
              <a:path w="2023745" h="679450">
                <a:moveTo>
                  <a:pt x="936078" y="427092"/>
                </a:moveTo>
                <a:lnTo>
                  <a:pt x="935421" y="427616"/>
                </a:lnTo>
                <a:lnTo>
                  <a:pt x="936078" y="427092"/>
                </a:lnTo>
                <a:close/>
              </a:path>
              <a:path w="2023745" h="679450">
                <a:moveTo>
                  <a:pt x="936673" y="426618"/>
                </a:moveTo>
                <a:lnTo>
                  <a:pt x="936078" y="427092"/>
                </a:lnTo>
                <a:lnTo>
                  <a:pt x="935520" y="427616"/>
                </a:lnTo>
                <a:lnTo>
                  <a:pt x="936673" y="426618"/>
                </a:lnTo>
                <a:close/>
              </a:path>
              <a:path w="2023745" h="679450">
                <a:moveTo>
                  <a:pt x="949526" y="414479"/>
                </a:moveTo>
                <a:lnTo>
                  <a:pt x="936078" y="427092"/>
                </a:lnTo>
                <a:lnTo>
                  <a:pt x="936673" y="426618"/>
                </a:lnTo>
                <a:lnTo>
                  <a:pt x="989573" y="426618"/>
                </a:lnTo>
                <a:lnTo>
                  <a:pt x="990514" y="425546"/>
                </a:lnTo>
                <a:lnTo>
                  <a:pt x="997671" y="415161"/>
                </a:lnTo>
                <a:lnTo>
                  <a:pt x="948927" y="415161"/>
                </a:lnTo>
                <a:lnTo>
                  <a:pt x="949526" y="414479"/>
                </a:lnTo>
                <a:close/>
              </a:path>
              <a:path w="2023745" h="679450">
                <a:moveTo>
                  <a:pt x="950208" y="413839"/>
                </a:moveTo>
                <a:lnTo>
                  <a:pt x="949526" y="414479"/>
                </a:lnTo>
                <a:lnTo>
                  <a:pt x="948927" y="415161"/>
                </a:lnTo>
                <a:lnTo>
                  <a:pt x="950208" y="413839"/>
                </a:lnTo>
                <a:close/>
              </a:path>
              <a:path w="2023745" h="679450">
                <a:moveTo>
                  <a:pt x="998582" y="413839"/>
                </a:moveTo>
                <a:lnTo>
                  <a:pt x="950208" y="413839"/>
                </a:lnTo>
                <a:lnTo>
                  <a:pt x="948927" y="415161"/>
                </a:lnTo>
                <a:lnTo>
                  <a:pt x="997671" y="415161"/>
                </a:lnTo>
                <a:lnTo>
                  <a:pt x="998582" y="413839"/>
                </a:lnTo>
                <a:close/>
              </a:path>
              <a:path w="2023745" h="679450">
                <a:moveTo>
                  <a:pt x="960411" y="402087"/>
                </a:moveTo>
                <a:lnTo>
                  <a:pt x="949526" y="414479"/>
                </a:lnTo>
                <a:lnTo>
                  <a:pt x="950208" y="413839"/>
                </a:lnTo>
                <a:lnTo>
                  <a:pt x="998582" y="413839"/>
                </a:lnTo>
                <a:lnTo>
                  <a:pt x="1001584" y="409483"/>
                </a:lnTo>
                <a:lnTo>
                  <a:pt x="1004804" y="403007"/>
                </a:lnTo>
                <a:lnTo>
                  <a:pt x="959777" y="403007"/>
                </a:lnTo>
                <a:lnTo>
                  <a:pt x="960411" y="402087"/>
                </a:lnTo>
                <a:close/>
              </a:path>
              <a:path w="2023745" h="679450">
                <a:moveTo>
                  <a:pt x="961149" y="401246"/>
                </a:moveTo>
                <a:lnTo>
                  <a:pt x="960411" y="402087"/>
                </a:lnTo>
                <a:lnTo>
                  <a:pt x="959777" y="403007"/>
                </a:lnTo>
                <a:lnTo>
                  <a:pt x="961149" y="401246"/>
                </a:lnTo>
                <a:close/>
              </a:path>
              <a:path w="2023745" h="679450">
                <a:moveTo>
                  <a:pt x="1005680" y="401246"/>
                </a:moveTo>
                <a:lnTo>
                  <a:pt x="961149" y="401246"/>
                </a:lnTo>
                <a:lnTo>
                  <a:pt x="959777" y="403007"/>
                </a:lnTo>
                <a:lnTo>
                  <a:pt x="1004804" y="403007"/>
                </a:lnTo>
                <a:lnTo>
                  <a:pt x="1005680" y="401246"/>
                </a:lnTo>
                <a:close/>
              </a:path>
              <a:path w="2023745" h="679450">
                <a:moveTo>
                  <a:pt x="968674" y="390093"/>
                </a:moveTo>
                <a:lnTo>
                  <a:pt x="960411" y="402087"/>
                </a:lnTo>
                <a:lnTo>
                  <a:pt x="961149" y="401246"/>
                </a:lnTo>
                <a:lnTo>
                  <a:pt x="1005680" y="401246"/>
                </a:lnTo>
                <a:lnTo>
                  <a:pt x="1009917" y="392723"/>
                </a:lnTo>
                <a:lnTo>
                  <a:pt x="1010345" y="391307"/>
                </a:lnTo>
                <a:lnTo>
                  <a:pt x="968071" y="391307"/>
                </a:lnTo>
                <a:lnTo>
                  <a:pt x="968674" y="390093"/>
                </a:lnTo>
                <a:close/>
              </a:path>
              <a:path w="2023745" h="679450">
                <a:moveTo>
                  <a:pt x="969441" y="388980"/>
                </a:moveTo>
                <a:lnTo>
                  <a:pt x="968674" y="390093"/>
                </a:lnTo>
                <a:lnTo>
                  <a:pt x="968071" y="391307"/>
                </a:lnTo>
                <a:lnTo>
                  <a:pt x="969441" y="388980"/>
                </a:lnTo>
                <a:close/>
              </a:path>
              <a:path w="2023745" h="679450">
                <a:moveTo>
                  <a:pt x="1011047" y="388980"/>
                </a:moveTo>
                <a:lnTo>
                  <a:pt x="969441" y="388980"/>
                </a:lnTo>
                <a:lnTo>
                  <a:pt x="968071" y="391307"/>
                </a:lnTo>
                <a:lnTo>
                  <a:pt x="1010345" y="391307"/>
                </a:lnTo>
                <a:lnTo>
                  <a:pt x="1011047" y="388980"/>
                </a:lnTo>
                <a:close/>
              </a:path>
              <a:path w="2023745" h="679450">
                <a:moveTo>
                  <a:pt x="974372" y="378634"/>
                </a:moveTo>
                <a:lnTo>
                  <a:pt x="968674" y="390093"/>
                </a:lnTo>
                <a:lnTo>
                  <a:pt x="969441" y="388980"/>
                </a:lnTo>
                <a:lnTo>
                  <a:pt x="1011047" y="388980"/>
                </a:lnTo>
                <a:lnTo>
                  <a:pt x="1013706" y="380173"/>
                </a:lnTo>
                <a:lnTo>
                  <a:pt x="973908" y="380173"/>
                </a:lnTo>
                <a:lnTo>
                  <a:pt x="974372" y="378634"/>
                </a:lnTo>
                <a:close/>
              </a:path>
              <a:path w="2023745" h="679450">
                <a:moveTo>
                  <a:pt x="975088" y="377196"/>
                </a:moveTo>
                <a:lnTo>
                  <a:pt x="974372" y="378634"/>
                </a:lnTo>
                <a:lnTo>
                  <a:pt x="973908" y="380173"/>
                </a:lnTo>
                <a:lnTo>
                  <a:pt x="975088" y="377196"/>
                </a:lnTo>
                <a:close/>
              </a:path>
              <a:path w="2023745" h="679450">
                <a:moveTo>
                  <a:pt x="1014605" y="377196"/>
                </a:moveTo>
                <a:lnTo>
                  <a:pt x="975088" y="377196"/>
                </a:lnTo>
                <a:lnTo>
                  <a:pt x="973908" y="380173"/>
                </a:lnTo>
                <a:lnTo>
                  <a:pt x="1013706" y="380173"/>
                </a:lnTo>
                <a:lnTo>
                  <a:pt x="1014605" y="377196"/>
                </a:lnTo>
                <a:close/>
              </a:path>
              <a:path w="2023745" h="679450">
                <a:moveTo>
                  <a:pt x="977656" y="367760"/>
                </a:moveTo>
                <a:lnTo>
                  <a:pt x="974372" y="378634"/>
                </a:lnTo>
                <a:lnTo>
                  <a:pt x="975088" y="377196"/>
                </a:lnTo>
                <a:lnTo>
                  <a:pt x="1014605" y="377196"/>
                </a:lnTo>
                <a:lnTo>
                  <a:pt x="1015188" y="375265"/>
                </a:lnTo>
                <a:lnTo>
                  <a:pt x="1015767" y="369582"/>
                </a:lnTo>
                <a:lnTo>
                  <a:pt x="977470" y="369582"/>
                </a:lnTo>
                <a:lnTo>
                  <a:pt x="977656" y="367760"/>
                </a:lnTo>
                <a:close/>
              </a:path>
              <a:path w="2023745" h="679450">
                <a:moveTo>
                  <a:pt x="978185" y="366007"/>
                </a:moveTo>
                <a:lnTo>
                  <a:pt x="977656" y="367760"/>
                </a:lnTo>
                <a:lnTo>
                  <a:pt x="977470" y="369582"/>
                </a:lnTo>
                <a:lnTo>
                  <a:pt x="978185" y="366007"/>
                </a:lnTo>
                <a:close/>
              </a:path>
              <a:path w="2023745" h="679450">
                <a:moveTo>
                  <a:pt x="1016131" y="366007"/>
                </a:moveTo>
                <a:lnTo>
                  <a:pt x="978185" y="366007"/>
                </a:lnTo>
                <a:lnTo>
                  <a:pt x="977470" y="369582"/>
                </a:lnTo>
                <a:lnTo>
                  <a:pt x="1015767" y="369582"/>
                </a:lnTo>
                <a:lnTo>
                  <a:pt x="1016131" y="366007"/>
                </a:lnTo>
                <a:close/>
              </a:path>
              <a:path w="2023745" h="679450">
                <a:moveTo>
                  <a:pt x="1908755" y="38532"/>
                </a:moveTo>
                <a:lnTo>
                  <a:pt x="1830889" y="42218"/>
                </a:lnTo>
                <a:lnTo>
                  <a:pt x="1736426" y="50449"/>
                </a:lnTo>
                <a:lnTo>
                  <a:pt x="1644276" y="61582"/>
                </a:lnTo>
                <a:lnTo>
                  <a:pt x="1555122" y="75398"/>
                </a:lnTo>
                <a:lnTo>
                  <a:pt x="1469786" y="91667"/>
                </a:lnTo>
                <a:lnTo>
                  <a:pt x="1428619" y="100686"/>
                </a:lnTo>
                <a:lnTo>
                  <a:pt x="1388741" y="110224"/>
                </a:lnTo>
                <a:lnTo>
                  <a:pt x="1350161" y="120274"/>
                </a:lnTo>
                <a:lnTo>
                  <a:pt x="1312967" y="130810"/>
                </a:lnTo>
                <a:lnTo>
                  <a:pt x="1243096" y="153244"/>
                </a:lnTo>
                <a:lnTo>
                  <a:pt x="1179829" y="177344"/>
                </a:lnTo>
                <a:lnTo>
                  <a:pt x="1123847" y="202961"/>
                </a:lnTo>
                <a:lnTo>
                  <a:pt x="1075795" y="230009"/>
                </a:lnTo>
                <a:lnTo>
                  <a:pt x="1036294" y="258544"/>
                </a:lnTo>
                <a:lnTo>
                  <a:pt x="1006011" y="288891"/>
                </a:lnTo>
                <a:lnTo>
                  <a:pt x="986045" y="321746"/>
                </a:lnTo>
                <a:lnTo>
                  <a:pt x="977656" y="367760"/>
                </a:lnTo>
                <a:lnTo>
                  <a:pt x="978185" y="366007"/>
                </a:lnTo>
                <a:lnTo>
                  <a:pt x="1016131" y="366007"/>
                </a:lnTo>
                <a:lnTo>
                  <a:pt x="1017918" y="348773"/>
                </a:lnTo>
                <a:lnTo>
                  <a:pt x="1017549" y="348773"/>
                </a:lnTo>
                <a:lnTo>
                  <a:pt x="1018302" y="345111"/>
                </a:lnTo>
                <a:lnTo>
                  <a:pt x="1018686" y="345111"/>
                </a:lnTo>
                <a:lnTo>
                  <a:pt x="1021007" y="337633"/>
                </a:lnTo>
                <a:lnTo>
                  <a:pt x="1020714" y="337633"/>
                </a:lnTo>
                <a:lnTo>
                  <a:pt x="1021946" y="334608"/>
                </a:lnTo>
                <a:lnTo>
                  <a:pt x="1022260" y="334608"/>
                </a:lnTo>
                <a:lnTo>
                  <a:pt x="1026732" y="325862"/>
                </a:lnTo>
                <a:lnTo>
                  <a:pt x="1026511" y="325862"/>
                </a:lnTo>
                <a:lnTo>
                  <a:pt x="1027929" y="323522"/>
                </a:lnTo>
                <a:lnTo>
                  <a:pt x="1028170" y="323522"/>
                </a:lnTo>
                <a:lnTo>
                  <a:pt x="1035206" y="313590"/>
                </a:lnTo>
                <a:lnTo>
                  <a:pt x="1035043" y="313590"/>
                </a:lnTo>
                <a:lnTo>
                  <a:pt x="1036449" y="311835"/>
                </a:lnTo>
                <a:lnTo>
                  <a:pt x="1036628" y="311835"/>
                </a:lnTo>
                <a:lnTo>
                  <a:pt x="1046430" y="300979"/>
                </a:lnTo>
                <a:lnTo>
                  <a:pt x="1047609" y="299674"/>
                </a:lnTo>
                <a:lnTo>
                  <a:pt x="1047740" y="299674"/>
                </a:lnTo>
                <a:lnTo>
                  <a:pt x="1060339" y="288180"/>
                </a:lnTo>
                <a:lnTo>
                  <a:pt x="1061411" y="287202"/>
                </a:lnTo>
                <a:lnTo>
                  <a:pt x="1076837" y="275310"/>
                </a:lnTo>
                <a:lnTo>
                  <a:pt x="1077793" y="274568"/>
                </a:lnTo>
                <a:lnTo>
                  <a:pt x="1095811" y="262465"/>
                </a:lnTo>
                <a:lnTo>
                  <a:pt x="1096658" y="261894"/>
                </a:lnTo>
                <a:lnTo>
                  <a:pt x="1117146" y="249720"/>
                </a:lnTo>
                <a:lnTo>
                  <a:pt x="1117900" y="249270"/>
                </a:lnTo>
                <a:lnTo>
                  <a:pt x="1140736" y="237131"/>
                </a:lnTo>
                <a:lnTo>
                  <a:pt x="1141408" y="236773"/>
                </a:lnTo>
                <a:lnTo>
                  <a:pt x="1166468" y="224753"/>
                </a:lnTo>
                <a:lnTo>
                  <a:pt x="1194236" y="212627"/>
                </a:lnTo>
                <a:lnTo>
                  <a:pt x="1223930" y="200795"/>
                </a:lnTo>
                <a:lnTo>
                  <a:pt x="1255455" y="189292"/>
                </a:lnTo>
                <a:lnTo>
                  <a:pt x="1288701" y="178153"/>
                </a:lnTo>
                <a:lnTo>
                  <a:pt x="1323577" y="167408"/>
                </a:lnTo>
                <a:lnTo>
                  <a:pt x="1359979" y="157092"/>
                </a:lnTo>
                <a:lnTo>
                  <a:pt x="1397804" y="147234"/>
                </a:lnTo>
                <a:lnTo>
                  <a:pt x="1436964" y="137864"/>
                </a:lnTo>
                <a:lnTo>
                  <a:pt x="1477204" y="129044"/>
                </a:lnTo>
                <a:lnTo>
                  <a:pt x="1561347" y="112998"/>
                </a:lnTo>
                <a:lnTo>
                  <a:pt x="1649230" y="99368"/>
                </a:lnTo>
                <a:lnTo>
                  <a:pt x="1740144" y="88378"/>
                </a:lnTo>
                <a:lnTo>
                  <a:pt x="1833237" y="80257"/>
                </a:lnTo>
                <a:lnTo>
                  <a:pt x="1833067" y="80257"/>
                </a:lnTo>
                <a:lnTo>
                  <a:pt x="1833820" y="80206"/>
                </a:lnTo>
                <a:lnTo>
                  <a:pt x="1834140" y="80206"/>
                </a:lnTo>
                <a:lnTo>
                  <a:pt x="1909658" y="76633"/>
                </a:lnTo>
                <a:lnTo>
                  <a:pt x="1908755" y="38532"/>
                </a:lnTo>
                <a:close/>
              </a:path>
              <a:path w="2023745" h="679450">
                <a:moveTo>
                  <a:pt x="1018302" y="345111"/>
                </a:moveTo>
                <a:lnTo>
                  <a:pt x="1017549" y="348773"/>
                </a:lnTo>
                <a:lnTo>
                  <a:pt x="1018106" y="346977"/>
                </a:lnTo>
                <a:lnTo>
                  <a:pt x="1018302" y="345111"/>
                </a:lnTo>
                <a:close/>
              </a:path>
              <a:path w="2023745" h="679450">
                <a:moveTo>
                  <a:pt x="1018106" y="346977"/>
                </a:moveTo>
                <a:lnTo>
                  <a:pt x="1017549" y="348773"/>
                </a:lnTo>
                <a:lnTo>
                  <a:pt x="1017918" y="348773"/>
                </a:lnTo>
                <a:lnTo>
                  <a:pt x="1018106" y="346977"/>
                </a:lnTo>
                <a:close/>
              </a:path>
              <a:path w="2023745" h="679450">
                <a:moveTo>
                  <a:pt x="1018686" y="345111"/>
                </a:moveTo>
                <a:lnTo>
                  <a:pt x="1018302" y="345111"/>
                </a:lnTo>
                <a:lnTo>
                  <a:pt x="1018106" y="346977"/>
                </a:lnTo>
                <a:lnTo>
                  <a:pt x="1018686" y="345111"/>
                </a:lnTo>
                <a:close/>
              </a:path>
              <a:path w="2023745" h="679450">
                <a:moveTo>
                  <a:pt x="1021946" y="334608"/>
                </a:moveTo>
                <a:lnTo>
                  <a:pt x="1020714" y="337633"/>
                </a:lnTo>
                <a:lnTo>
                  <a:pt x="1021459" y="336175"/>
                </a:lnTo>
                <a:lnTo>
                  <a:pt x="1021946" y="334608"/>
                </a:lnTo>
                <a:close/>
              </a:path>
              <a:path w="2023745" h="679450">
                <a:moveTo>
                  <a:pt x="1021459" y="336175"/>
                </a:moveTo>
                <a:lnTo>
                  <a:pt x="1020714" y="337633"/>
                </a:lnTo>
                <a:lnTo>
                  <a:pt x="1021007" y="337633"/>
                </a:lnTo>
                <a:lnTo>
                  <a:pt x="1021459" y="336175"/>
                </a:lnTo>
                <a:close/>
              </a:path>
              <a:path w="2023745" h="679450">
                <a:moveTo>
                  <a:pt x="1022260" y="334608"/>
                </a:moveTo>
                <a:lnTo>
                  <a:pt x="1021946" y="334608"/>
                </a:lnTo>
                <a:lnTo>
                  <a:pt x="1021459" y="336175"/>
                </a:lnTo>
                <a:lnTo>
                  <a:pt x="1022260" y="334608"/>
                </a:lnTo>
                <a:close/>
              </a:path>
              <a:path w="2023745" h="679450">
                <a:moveTo>
                  <a:pt x="1027929" y="323522"/>
                </a:moveTo>
                <a:lnTo>
                  <a:pt x="1026511" y="325862"/>
                </a:lnTo>
                <a:lnTo>
                  <a:pt x="1027304" y="324744"/>
                </a:lnTo>
                <a:lnTo>
                  <a:pt x="1027929" y="323522"/>
                </a:lnTo>
                <a:close/>
              </a:path>
              <a:path w="2023745" h="679450">
                <a:moveTo>
                  <a:pt x="1027304" y="324744"/>
                </a:moveTo>
                <a:lnTo>
                  <a:pt x="1026511" y="325862"/>
                </a:lnTo>
                <a:lnTo>
                  <a:pt x="1026732" y="325862"/>
                </a:lnTo>
                <a:lnTo>
                  <a:pt x="1027304" y="324744"/>
                </a:lnTo>
                <a:close/>
              </a:path>
              <a:path w="2023745" h="679450">
                <a:moveTo>
                  <a:pt x="1028170" y="323522"/>
                </a:moveTo>
                <a:lnTo>
                  <a:pt x="1027929" y="323522"/>
                </a:lnTo>
                <a:lnTo>
                  <a:pt x="1027304" y="324744"/>
                </a:lnTo>
                <a:lnTo>
                  <a:pt x="1028170" y="323522"/>
                </a:lnTo>
                <a:close/>
              </a:path>
              <a:path w="2023745" h="679450">
                <a:moveTo>
                  <a:pt x="1036449" y="311835"/>
                </a:moveTo>
                <a:lnTo>
                  <a:pt x="1035043" y="313590"/>
                </a:lnTo>
                <a:lnTo>
                  <a:pt x="1035797" y="312755"/>
                </a:lnTo>
                <a:lnTo>
                  <a:pt x="1036449" y="311835"/>
                </a:lnTo>
                <a:close/>
              </a:path>
              <a:path w="2023745" h="679450">
                <a:moveTo>
                  <a:pt x="1035797" y="312755"/>
                </a:moveTo>
                <a:lnTo>
                  <a:pt x="1035043" y="313590"/>
                </a:lnTo>
                <a:lnTo>
                  <a:pt x="1035206" y="313590"/>
                </a:lnTo>
                <a:lnTo>
                  <a:pt x="1035797" y="312755"/>
                </a:lnTo>
                <a:close/>
              </a:path>
              <a:path w="2023745" h="679450">
                <a:moveTo>
                  <a:pt x="1036628" y="311835"/>
                </a:moveTo>
                <a:lnTo>
                  <a:pt x="1036449" y="311835"/>
                </a:lnTo>
                <a:lnTo>
                  <a:pt x="1035797" y="312755"/>
                </a:lnTo>
                <a:lnTo>
                  <a:pt x="1036628" y="311835"/>
                </a:lnTo>
                <a:close/>
              </a:path>
              <a:path w="2023745" h="679450">
                <a:moveTo>
                  <a:pt x="1047609" y="299674"/>
                </a:moveTo>
                <a:lnTo>
                  <a:pt x="1046309" y="300979"/>
                </a:lnTo>
                <a:lnTo>
                  <a:pt x="1046992" y="300356"/>
                </a:lnTo>
                <a:lnTo>
                  <a:pt x="1047609" y="299674"/>
                </a:lnTo>
                <a:close/>
              </a:path>
              <a:path w="2023745" h="679450">
                <a:moveTo>
                  <a:pt x="1046992" y="300356"/>
                </a:moveTo>
                <a:lnTo>
                  <a:pt x="1046309" y="300979"/>
                </a:lnTo>
                <a:lnTo>
                  <a:pt x="1046992" y="300356"/>
                </a:lnTo>
                <a:close/>
              </a:path>
              <a:path w="2023745" h="679450">
                <a:moveTo>
                  <a:pt x="1047740" y="299674"/>
                </a:moveTo>
                <a:lnTo>
                  <a:pt x="1047609" y="299674"/>
                </a:lnTo>
                <a:lnTo>
                  <a:pt x="1046992" y="300356"/>
                </a:lnTo>
                <a:lnTo>
                  <a:pt x="1047740" y="299674"/>
                </a:lnTo>
                <a:close/>
              </a:path>
              <a:path w="2023745" h="679450">
                <a:moveTo>
                  <a:pt x="1061411" y="287202"/>
                </a:moveTo>
                <a:lnTo>
                  <a:pt x="1060250" y="288180"/>
                </a:lnTo>
                <a:lnTo>
                  <a:pt x="1060845" y="287719"/>
                </a:lnTo>
                <a:lnTo>
                  <a:pt x="1061411" y="287202"/>
                </a:lnTo>
                <a:close/>
              </a:path>
              <a:path w="2023745" h="679450">
                <a:moveTo>
                  <a:pt x="1060845" y="287719"/>
                </a:moveTo>
                <a:lnTo>
                  <a:pt x="1060250" y="288180"/>
                </a:lnTo>
                <a:lnTo>
                  <a:pt x="1060845" y="287719"/>
                </a:lnTo>
                <a:close/>
              </a:path>
              <a:path w="2023745" h="679450">
                <a:moveTo>
                  <a:pt x="1061510" y="287202"/>
                </a:moveTo>
                <a:lnTo>
                  <a:pt x="1060845" y="287719"/>
                </a:lnTo>
                <a:lnTo>
                  <a:pt x="1061510" y="287202"/>
                </a:lnTo>
                <a:close/>
              </a:path>
              <a:path w="2023745" h="679450">
                <a:moveTo>
                  <a:pt x="1077793" y="274568"/>
                </a:moveTo>
                <a:lnTo>
                  <a:pt x="1076768" y="275310"/>
                </a:lnTo>
                <a:lnTo>
                  <a:pt x="1077296" y="274954"/>
                </a:lnTo>
                <a:lnTo>
                  <a:pt x="1077793" y="274568"/>
                </a:lnTo>
                <a:close/>
              </a:path>
              <a:path w="2023745" h="679450">
                <a:moveTo>
                  <a:pt x="1077296" y="274954"/>
                </a:moveTo>
                <a:lnTo>
                  <a:pt x="1076768" y="275310"/>
                </a:lnTo>
                <a:lnTo>
                  <a:pt x="1077296" y="274954"/>
                </a:lnTo>
                <a:close/>
              </a:path>
              <a:path w="2023745" h="679450">
                <a:moveTo>
                  <a:pt x="1077867" y="274568"/>
                </a:moveTo>
                <a:lnTo>
                  <a:pt x="1077296" y="274954"/>
                </a:lnTo>
                <a:lnTo>
                  <a:pt x="1077867" y="274568"/>
                </a:lnTo>
                <a:close/>
              </a:path>
              <a:path w="2023745" h="679450">
                <a:moveTo>
                  <a:pt x="1096658" y="261894"/>
                </a:moveTo>
                <a:lnTo>
                  <a:pt x="1095757" y="262465"/>
                </a:lnTo>
                <a:lnTo>
                  <a:pt x="1096224" y="262187"/>
                </a:lnTo>
                <a:lnTo>
                  <a:pt x="1096658" y="261894"/>
                </a:lnTo>
                <a:close/>
              </a:path>
              <a:path w="2023745" h="679450">
                <a:moveTo>
                  <a:pt x="1096224" y="262187"/>
                </a:moveTo>
                <a:lnTo>
                  <a:pt x="1095757" y="262465"/>
                </a:lnTo>
                <a:lnTo>
                  <a:pt x="1096224" y="262187"/>
                </a:lnTo>
                <a:close/>
              </a:path>
              <a:path w="2023745" h="679450">
                <a:moveTo>
                  <a:pt x="1096716" y="261894"/>
                </a:moveTo>
                <a:lnTo>
                  <a:pt x="1096224" y="262187"/>
                </a:lnTo>
                <a:lnTo>
                  <a:pt x="1096716" y="261894"/>
                </a:lnTo>
                <a:close/>
              </a:path>
              <a:path w="2023745" h="679450">
                <a:moveTo>
                  <a:pt x="1117488" y="249516"/>
                </a:moveTo>
                <a:lnTo>
                  <a:pt x="1117105" y="249720"/>
                </a:lnTo>
                <a:lnTo>
                  <a:pt x="1117488" y="249516"/>
                </a:lnTo>
                <a:close/>
              </a:path>
              <a:path w="2023745" h="679450">
                <a:moveTo>
                  <a:pt x="1117949" y="249270"/>
                </a:moveTo>
                <a:lnTo>
                  <a:pt x="1117488" y="249516"/>
                </a:lnTo>
                <a:lnTo>
                  <a:pt x="1117949" y="249270"/>
                </a:lnTo>
                <a:close/>
              </a:path>
              <a:path w="2023745" h="679450">
                <a:moveTo>
                  <a:pt x="1141047" y="236966"/>
                </a:moveTo>
                <a:lnTo>
                  <a:pt x="1140702" y="237131"/>
                </a:lnTo>
                <a:lnTo>
                  <a:pt x="1141047" y="236966"/>
                </a:lnTo>
                <a:close/>
              </a:path>
              <a:path w="2023745" h="679450">
                <a:moveTo>
                  <a:pt x="1141448" y="236773"/>
                </a:moveTo>
                <a:lnTo>
                  <a:pt x="1141047" y="236966"/>
                </a:lnTo>
                <a:lnTo>
                  <a:pt x="1141448" y="236773"/>
                </a:lnTo>
                <a:close/>
              </a:path>
              <a:path w="2023745" h="679450">
                <a:moveTo>
                  <a:pt x="1987832" y="37652"/>
                </a:moveTo>
                <a:lnTo>
                  <a:pt x="1927340" y="37652"/>
                </a:lnTo>
                <a:lnTo>
                  <a:pt x="1929141" y="75711"/>
                </a:lnTo>
                <a:lnTo>
                  <a:pt x="1909658" y="76633"/>
                </a:lnTo>
                <a:lnTo>
                  <a:pt x="1910549" y="114266"/>
                </a:lnTo>
                <a:lnTo>
                  <a:pt x="2023464" y="54425"/>
                </a:lnTo>
                <a:lnTo>
                  <a:pt x="1987832" y="37652"/>
                </a:lnTo>
                <a:close/>
              </a:path>
              <a:path w="2023745" h="679450">
                <a:moveTo>
                  <a:pt x="1834140" y="80206"/>
                </a:moveTo>
                <a:lnTo>
                  <a:pt x="1833820" y="80206"/>
                </a:lnTo>
                <a:lnTo>
                  <a:pt x="1833439" y="80240"/>
                </a:lnTo>
                <a:lnTo>
                  <a:pt x="1834140" y="80206"/>
                </a:lnTo>
                <a:close/>
              </a:path>
              <a:path w="2023745" h="679450">
                <a:moveTo>
                  <a:pt x="1927340" y="37652"/>
                </a:moveTo>
                <a:lnTo>
                  <a:pt x="1908755" y="38532"/>
                </a:lnTo>
                <a:lnTo>
                  <a:pt x="1909658" y="76633"/>
                </a:lnTo>
                <a:lnTo>
                  <a:pt x="1929141" y="75711"/>
                </a:lnTo>
                <a:lnTo>
                  <a:pt x="1927340" y="37652"/>
                </a:lnTo>
                <a:close/>
              </a:path>
              <a:path w="2023745" h="679450">
                <a:moveTo>
                  <a:pt x="1907842" y="0"/>
                </a:moveTo>
                <a:lnTo>
                  <a:pt x="1908755" y="38532"/>
                </a:lnTo>
                <a:lnTo>
                  <a:pt x="1927340" y="37652"/>
                </a:lnTo>
                <a:lnTo>
                  <a:pt x="1987832" y="37652"/>
                </a:lnTo>
                <a:lnTo>
                  <a:pt x="1907842" y="0"/>
                </a:lnTo>
                <a:close/>
              </a:path>
            </a:pathLst>
          </a:custGeom>
          <a:solidFill>
            <a:srgbClr val="5B9BD5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62" name="object 10"/>
          <p:cNvSpPr/>
          <p:nvPr/>
        </p:nvSpPr>
        <p:spPr>
          <a:xfrm>
            <a:off x="2971800" y="5105400"/>
            <a:ext cx="2209800" cy="679450"/>
          </a:xfrm>
          <a:custGeom>
            <a:avLst/>
            <a:gdLst/>
            <a:ahLst/>
            <a:cxnLst/>
            <a:rect l="l" t="t" r="r" b="b"/>
            <a:pathLst>
              <a:path w="2023745" h="679450">
                <a:moveTo>
                  <a:pt x="93053" y="639437"/>
                </a:moveTo>
                <a:lnTo>
                  <a:pt x="0" y="641169"/>
                </a:lnTo>
                <a:lnTo>
                  <a:pt x="708" y="679262"/>
                </a:lnTo>
                <a:lnTo>
                  <a:pt x="94447" y="677518"/>
                </a:lnTo>
                <a:lnTo>
                  <a:pt x="187784" y="672415"/>
                </a:lnTo>
                <a:lnTo>
                  <a:pt x="279642" y="664185"/>
                </a:lnTo>
                <a:lnTo>
                  <a:pt x="369303" y="653049"/>
                </a:lnTo>
                <a:lnTo>
                  <a:pt x="454614" y="639456"/>
                </a:lnTo>
                <a:lnTo>
                  <a:pt x="92710" y="639456"/>
                </a:lnTo>
                <a:lnTo>
                  <a:pt x="93053" y="639437"/>
                </a:lnTo>
                <a:close/>
              </a:path>
              <a:path w="2023745" h="679450">
                <a:moveTo>
                  <a:pt x="454772" y="639431"/>
                </a:moveTo>
                <a:lnTo>
                  <a:pt x="93395" y="639431"/>
                </a:lnTo>
                <a:lnTo>
                  <a:pt x="92710" y="639456"/>
                </a:lnTo>
                <a:lnTo>
                  <a:pt x="454614" y="639456"/>
                </a:lnTo>
                <a:lnTo>
                  <a:pt x="454772" y="639431"/>
                </a:lnTo>
                <a:close/>
              </a:path>
              <a:path w="2023745" h="679450">
                <a:moveTo>
                  <a:pt x="185043" y="634408"/>
                </a:moveTo>
                <a:lnTo>
                  <a:pt x="93053" y="639437"/>
                </a:lnTo>
                <a:lnTo>
                  <a:pt x="93395" y="639431"/>
                </a:lnTo>
                <a:lnTo>
                  <a:pt x="454772" y="639431"/>
                </a:lnTo>
                <a:lnTo>
                  <a:pt x="456050" y="639227"/>
                </a:lnTo>
                <a:lnTo>
                  <a:pt x="480483" y="634438"/>
                </a:lnTo>
                <a:lnTo>
                  <a:pt x="184713" y="634438"/>
                </a:lnTo>
                <a:lnTo>
                  <a:pt x="185043" y="634408"/>
                </a:lnTo>
                <a:close/>
              </a:path>
              <a:path w="2023745" h="679450">
                <a:moveTo>
                  <a:pt x="480726" y="634390"/>
                </a:moveTo>
                <a:lnTo>
                  <a:pt x="185374" y="634390"/>
                </a:lnTo>
                <a:lnTo>
                  <a:pt x="184713" y="634438"/>
                </a:lnTo>
                <a:lnTo>
                  <a:pt x="480483" y="634438"/>
                </a:lnTo>
                <a:lnTo>
                  <a:pt x="480726" y="634390"/>
                </a:lnTo>
                <a:close/>
              </a:path>
              <a:path w="2023745" h="679450">
                <a:moveTo>
                  <a:pt x="522173" y="626266"/>
                </a:moveTo>
                <a:lnTo>
                  <a:pt x="275917" y="626266"/>
                </a:lnTo>
                <a:lnTo>
                  <a:pt x="185043" y="634408"/>
                </a:lnTo>
                <a:lnTo>
                  <a:pt x="185374" y="634390"/>
                </a:lnTo>
                <a:lnTo>
                  <a:pt x="480726" y="634390"/>
                </a:lnTo>
                <a:lnTo>
                  <a:pt x="522173" y="626266"/>
                </a:lnTo>
                <a:close/>
              </a:path>
              <a:path w="2023745" h="679450">
                <a:moveTo>
                  <a:pt x="573138" y="615280"/>
                </a:moveTo>
                <a:lnTo>
                  <a:pt x="364281" y="615280"/>
                </a:lnTo>
                <a:lnTo>
                  <a:pt x="275596" y="626295"/>
                </a:lnTo>
                <a:lnTo>
                  <a:pt x="275917" y="626266"/>
                </a:lnTo>
                <a:lnTo>
                  <a:pt x="522173" y="626266"/>
                </a:lnTo>
                <a:lnTo>
                  <a:pt x="539080" y="622953"/>
                </a:lnTo>
                <a:lnTo>
                  <a:pt x="573138" y="615280"/>
                </a:lnTo>
                <a:close/>
              </a:path>
              <a:path w="2023745" h="679450">
                <a:moveTo>
                  <a:pt x="628142" y="601654"/>
                </a:moveTo>
                <a:lnTo>
                  <a:pt x="449720" y="601654"/>
                </a:lnTo>
                <a:lnTo>
                  <a:pt x="449054" y="601774"/>
                </a:lnTo>
                <a:lnTo>
                  <a:pt x="363971" y="615319"/>
                </a:lnTo>
                <a:lnTo>
                  <a:pt x="364281" y="615280"/>
                </a:lnTo>
                <a:lnTo>
                  <a:pt x="573138" y="615280"/>
                </a:lnTo>
                <a:lnTo>
                  <a:pt x="579142" y="613928"/>
                </a:lnTo>
                <a:lnTo>
                  <a:pt x="617946" y="604385"/>
                </a:lnTo>
                <a:lnTo>
                  <a:pt x="628142" y="601654"/>
                </a:lnTo>
                <a:close/>
              </a:path>
              <a:path w="2023745" h="679450">
                <a:moveTo>
                  <a:pt x="449412" y="601704"/>
                </a:moveTo>
                <a:lnTo>
                  <a:pt x="448971" y="601774"/>
                </a:lnTo>
                <a:lnTo>
                  <a:pt x="449412" y="601704"/>
                </a:lnTo>
                <a:close/>
              </a:path>
              <a:path w="2023745" h="679450">
                <a:moveTo>
                  <a:pt x="685410" y="585616"/>
                </a:moveTo>
                <a:lnTo>
                  <a:pt x="531489" y="585616"/>
                </a:lnTo>
                <a:lnTo>
                  <a:pt x="449412" y="601704"/>
                </a:lnTo>
                <a:lnTo>
                  <a:pt x="449720" y="601654"/>
                </a:lnTo>
                <a:lnTo>
                  <a:pt x="628142" y="601654"/>
                </a:lnTo>
                <a:lnTo>
                  <a:pt x="655490" y="594330"/>
                </a:lnTo>
                <a:lnTo>
                  <a:pt x="685410" y="585616"/>
                </a:lnTo>
                <a:close/>
              </a:path>
              <a:path w="2023745" h="679450">
                <a:moveTo>
                  <a:pt x="713759" y="576800"/>
                </a:moveTo>
                <a:lnTo>
                  <a:pt x="570588" y="576800"/>
                </a:lnTo>
                <a:lnTo>
                  <a:pt x="531204" y="585672"/>
                </a:lnTo>
                <a:lnTo>
                  <a:pt x="531489" y="585616"/>
                </a:lnTo>
                <a:lnTo>
                  <a:pt x="685410" y="585616"/>
                </a:lnTo>
                <a:lnTo>
                  <a:pt x="691685" y="583788"/>
                </a:lnTo>
                <a:lnTo>
                  <a:pt x="713759" y="576800"/>
                </a:lnTo>
                <a:close/>
              </a:path>
              <a:path w="2023745" h="679450">
                <a:moveTo>
                  <a:pt x="741985" y="567434"/>
                </a:moveTo>
                <a:lnTo>
                  <a:pt x="608657" y="567434"/>
                </a:lnTo>
                <a:lnTo>
                  <a:pt x="570383" y="576847"/>
                </a:lnTo>
                <a:lnTo>
                  <a:pt x="570588" y="576800"/>
                </a:lnTo>
                <a:lnTo>
                  <a:pt x="713759" y="576800"/>
                </a:lnTo>
                <a:lnTo>
                  <a:pt x="726445" y="572785"/>
                </a:lnTo>
                <a:lnTo>
                  <a:pt x="741985" y="567434"/>
                </a:lnTo>
                <a:close/>
              </a:path>
              <a:path w="2023745" h="679450">
                <a:moveTo>
                  <a:pt x="769711" y="557582"/>
                </a:moveTo>
                <a:lnTo>
                  <a:pt x="645433" y="557582"/>
                </a:lnTo>
                <a:lnTo>
                  <a:pt x="608494" y="567474"/>
                </a:lnTo>
                <a:lnTo>
                  <a:pt x="608657" y="567434"/>
                </a:lnTo>
                <a:lnTo>
                  <a:pt x="741985" y="567434"/>
                </a:lnTo>
                <a:lnTo>
                  <a:pt x="759684" y="561341"/>
                </a:lnTo>
                <a:lnTo>
                  <a:pt x="769711" y="557582"/>
                </a:lnTo>
                <a:close/>
              </a:path>
              <a:path w="2023745" h="679450">
                <a:moveTo>
                  <a:pt x="796717" y="547270"/>
                </a:moveTo>
                <a:lnTo>
                  <a:pt x="680819" y="547270"/>
                </a:lnTo>
                <a:lnTo>
                  <a:pt x="645191" y="557646"/>
                </a:lnTo>
                <a:lnTo>
                  <a:pt x="645433" y="557582"/>
                </a:lnTo>
                <a:lnTo>
                  <a:pt x="769711" y="557582"/>
                </a:lnTo>
                <a:lnTo>
                  <a:pt x="791319" y="549480"/>
                </a:lnTo>
                <a:lnTo>
                  <a:pt x="796717" y="547270"/>
                </a:lnTo>
                <a:close/>
              </a:path>
              <a:path w="2023745" h="679450">
                <a:moveTo>
                  <a:pt x="822803" y="536533"/>
                </a:moveTo>
                <a:lnTo>
                  <a:pt x="714719" y="536533"/>
                </a:lnTo>
                <a:lnTo>
                  <a:pt x="680597" y="547335"/>
                </a:lnTo>
                <a:lnTo>
                  <a:pt x="680819" y="547270"/>
                </a:lnTo>
                <a:lnTo>
                  <a:pt x="796717" y="547270"/>
                </a:lnTo>
                <a:lnTo>
                  <a:pt x="821265" y="537222"/>
                </a:lnTo>
                <a:lnTo>
                  <a:pt x="822803" y="536533"/>
                </a:lnTo>
                <a:close/>
              </a:path>
              <a:path w="2023745" h="679450">
                <a:moveTo>
                  <a:pt x="847625" y="525400"/>
                </a:moveTo>
                <a:lnTo>
                  <a:pt x="747038" y="525400"/>
                </a:lnTo>
                <a:lnTo>
                  <a:pt x="714509" y="536599"/>
                </a:lnTo>
                <a:lnTo>
                  <a:pt x="714719" y="536533"/>
                </a:lnTo>
                <a:lnTo>
                  <a:pt x="822803" y="536533"/>
                </a:lnTo>
                <a:lnTo>
                  <a:pt x="847625" y="525400"/>
                </a:lnTo>
                <a:close/>
              </a:path>
              <a:path w="2023745" h="679450">
                <a:moveTo>
                  <a:pt x="871063" y="513905"/>
                </a:moveTo>
                <a:lnTo>
                  <a:pt x="777678" y="513905"/>
                </a:lnTo>
                <a:lnTo>
                  <a:pt x="746806" y="525480"/>
                </a:lnTo>
                <a:lnTo>
                  <a:pt x="747038" y="525400"/>
                </a:lnTo>
                <a:lnTo>
                  <a:pt x="847625" y="525400"/>
                </a:lnTo>
                <a:lnTo>
                  <a:pt x="849440" y="524586"/>
                </a:lnTo>
                <a:lnTo>
                  <a:pt x="871063" y="513905"/>
                </a:lnTo>
                <a:close/>
              </a:path>
              <a:path w="2023745" h="679450">
                <a:moveTo>
                  <a:pt x="893114" y="502081"/>
                </a:moveTo>
                <a:lnTo>
                  <a:pt x="806541" y="502081"/>
                </a:lnTo>
                <a:lnTo>
                  <a:pt x="777409" y="514006"/>
                </a:lnTo>
                <a:lnTo>
                  <a:pt x="777678" y="513905"/>
                </a:lnTo>
                <a:lnTo>
                  <a:pt x="871063" y="513905"/>
                </a:lnTo>
                <a:lnTo>
                  <a:pt x="875766" y="511582"/>
                </a:lnTo>
                <a:lnTo>
                  <a:pt x="893114" y="502081"/>
                </a:lnTo>
                <a:close/>
              </a:path>
              <a:path w="2023745" h="679450">
                <a:moveTo>
                  <a:pt x="913635" y="489967"/>
                </a:moveTo>
                <a:lnTo>
                  <a:pt x="833526" y="489967"/>
                </a:lnTo>
                <a:lnTo>
                  <a:pt x="806250" y="502200"/>
                </a:lnTo>
                <a:lnTo>
                  <a:pt x="806541" y="502081"/>
                </a:lnTo>
                <a:lnTo>
                  <a:pt x="893114" y="502081"/>
                </a:lnTo>
                <a:lnTo>
                  <a:pt x="900164" y="498221"/>
                </a:lnTo>
                <a:lnTo>
                  <a:pt x="913635" y="489967"/>
                </a:lnTo>
                <a:close/>
              </a:path>
              <a:path w="2023745" h="679450">
                <a:moveTo>
                  <a:pt x="932507" y="477600"/>
                </a:moveTo>
                <a:lnTo>
                  <a:pt x="858532" y="477600"/>
                </a:lnTo>
                <a:lnTo>
                  <a:pt x="857818" y="477972"/>
                </a:lnTo>
                <a:lnTo>
                  <a:pt x="833178" y="490123"/>
                </a:lnTo>
                <a:lnTo>
                  <a:pt x="833526" y="489967"/>
                </a:lnTo>
                <a:lnTo>
                  <a:pt x="913635" y="489967"/>
                </a:lnTo>
                <a:lnTo>
                  <a:pt x="922557" y="484501"/>
                </a:lnTo>
                <a:lnTo>
                  <a:pt x="932507" y="477600"/>
                </a:lnTo>
                <a:close/>
              </a:path>
              <a:path w="2023745" h="679450">
                <a:moveTo>
                  <a:pt x="858182" y="477772"/>
                </a:moveTo>
                <a:lnTo>
                  <a:pt x="857779" y="477972"/>
                </a:lnTo>
                <a:lnTo>
                  <a:pt x="858182" y="477772"/>
                </a:lnTo>
                <a:close/>
              </a:path>
              <a:path w="2023745" h="679450">
                <a:moveTo>
                  <a:pt x="949623" y="465025"/>
                </a:moveTo>
                <a:lnTo>
                  <a:pt x="881456" y="465025"/>
                </a:lnTo>
                <a:lnTo>
                  <a:pt x="880654" y="465490"/>
                </a:lnTo>
                <a:lnTo>
                  <a:pt x="858182" y="477772"/>
                </a:lnTo>
                <a:lnTo>
                  <a:pt x="858532" y="477600"/>
                </a:lnTo>
                <a:lnTo>
                  <a:pt x="932507" y="477600"/>
                </a:lnTo>
                <a:lnTo>
                  <a:pt x="942872" y="470411"/>
                </a:lnTo>
                <a:lnTo>
                  <a:pt x="949623" y="465025"/>
                </a:lnTo>
                <a:close/>
              </a:path>
              <a:path w="2023745" h="679450">
                <a:moveTo>
                  <a:pt x="881053" y="465246"/>
                </a:moveTo>
                <a:lnTo>
                  <a:pt x="880607" y="465490"/>
                </a:lnTo>
                <a:lnTo>
                  <a:pt x="881053" y="465246"/>
                </a:lnTo>
                <a:close/>
              </a:path>
              <a:path w="2023745" h="679450">
                <a:moveTo>
                  <a:pt x="964901" y="452295"/>
                </a:moveTo>
                <a:lnTo>
                  <a:pt x="902192" y="452295"/>
                </a:lnTo>
                <a:lnTo>
                  <a:pt x="901288" y="452885"/>
                </a:lnTo>
                <a:lnTo>
                  <a:pt x="881053" y="465246"/>
                </a:lnTo>
                <a:lnTo>
                  <a:pt x="881456" y="465025"/>
                </a:lnTo>
                <a:lnTo>
                  <a:pt x="949623" y="465025"/>
                </a:lnTo>
                <a:lnTo>
                  <a:pt x="961029" y="455927"/>
                </a:lnTo>
                <a:lnTo>
                  <a:pt x="964901" y="452295"/>
                </a:lnTo>
                <a:close/>
              </a:path>
              <a:path w="2023745" h="679450">
                <a:moveTo>
                  <a:pt x="901740" y="452572"/>
                </a:moveTo>
                <a:lnTo>
                  <a:pt x="901228" y="452885"/>
                </a:lnTo>
                <a:lnTo>
                  <a:pt x="901740" y="452572"/>
                </a:lnTo>
                <a:close/>
              </a:path>
              <a:path w="2023745" h="679450">
                <a:moveTo>
                  <a:pt x="902192" y="452295"/>
                </a:moveTo>
                <a:lnTo>
                  <a:pt x="901740" y="452572"/>
                </a:lnTo>
                <a:lnTo>
                  <a:pt x="901288" y="452885"/>
                </a:lnTo>
                <a:lnTo>
                  <a:pt x="902192" y="452295"/>
                </a:lnTo>
                <a:close/>
              </a:path>
              <a:path w="2023745" h="679450">
                <a:moveTo>
                  <a:pt x="978289" y="439468"/>
                </a:moveTo>
                <a:lnTo>
                  <a:pt x="920634" y="439468"/>
                </a:lnTo>
                <a:lnTo>
                  <a:pt x="919610" y="440230"/>
                </a:lnTo>
                <a:lnTo>
                  <a:pt x="901740" y="452572"/>
                </a:lnTo>
                <a:lnTo>
                  <a:pt x="902192" y="452295"/>
                </a:lnTo>
                <a:lnTo>
                  <a:pt x="964901" y="452295"/>
                </a:lnTo>
                <a:lnTo>
                  <a:pt x="976946" y="440997"/>
                </a:lnTo>
                <a:lnTo>
                  <a:pt x="978289" y="439468"/>
                </a:lnTo>
                <a:close/>
              </a:path>
              <a:path w="2023745" h="679450">
                <a:moveTo>
                  <a:pt x="920110" y="439831"/>
                </a:moveTo>
                <a:lnTo>
                  <a:pt x="919535" y="440230"/>
                </a:lnTo>
                <a:lnTo>
                  <a:pt x="920110" y="439831"/>
                </a:lnTo>
                <a:close/>
              </a:path>
              <a:path w="2023745" h="679450">
                <a:moveTo>
                  <a:pt x="920634" y="439468"/>
                </a:moveTo>
                <a:lnTo>
                  <a:pt x="920110" y="439831"/>
                </a:lnTo>
                <a:lnTo>
                  <a:pt x="919610" y="440230"/>
                </a:lnTo>
                <a:lnTo>
                  <a:pt x="920634" y="439468"/>
                </a:lnTo>
                <a:close/>
              </a:path>
              <a:path w="2023745" h="679450">
                <a:moveTo>
                  <a:pt x="989573" y="426618"/>
                </a:moveTo>
                <a:lnTo>
                  <a:pt x="936673" y="426618"/>
                </a:lnTo>
                <a:lnTo>
                  <a:pt x="935520" y="427616"/>
                </a:lnTo>
                <a:lnTo>
                  <a:pt x="920110" y="439831"/>
                </a:lnTo>
                <a:lnTo>
                  <a:pt x="920634" y="439468"/>
                </a:lnTo>
                <a:lnTo>
                  <a:pt x="978289" y="439468"/>
                </a:lnTo>
                <a:lnTo>
                  <a:pt x="989573" y="426618"/>
                </a:lnTo>
                <a:close/>
              </a:path>
              <a:path w="2023745" h="679450">
                <a:moveTo>
                  <a:pt x="936078" y="427092"/>
                </a:moveTo>
                <a:lnTo>
                  <a:pt x="935421" y="427616"/>
                </a:lnTo>
                <a:lnTo>
                  <a:pt x="936078" y="427092"/>
                </a:lnTo>
                <a:close/>
              </a:path>
              <a:path w="2023745" h="679450">
                <a:moveTo>
                  <a:pt x="936673" y="426618"/>
                </a:moveTo>
                <a:lnTo>
                  <a:pt x="936078" y="427092"/>
                </a:lnTo>
                <a:lnTo>
                  <a:pt x="935520" y="427616"/>
                </a:lnTo>
                <a:lnTo>
                  <a:pt x="936673" y="426618"/>
                </a:lnTo>
                <a:close/>
              </a:path>
              <a:path w="2023745" h="679450">
                <a:moveTo>
                  <a:pt x="949526" y="414479"/>
                </a:moveTo>
                <a:lnTo>
                  <a:pt x="936078" y="427092"/>
                </a:lnTo>
                <a:lnTo>
                  <a:pt x="936673" y="426618"/>
                </a:lnTo>
                <a:lnTo>
                  <a:pt x="989573" y="426618"/>
                </a:lnTo>
                <a:lnTo>
                  <a:pt x="990514" y="425546"/>
                </a:lnTo>
                <a:lnTo>
                  <a:pt x="997671" y="415161"/>
                </a:lnTo>
                <a:lnTo>
                  <a:pt x="948927" y="415161"/>
                </a:lnTo>
                <a:lnTo>
                  <a:pt x="949526" y="414479"/>
                </a:lnTo>
                <a:close/>
              </a:path>
              <a:path w="2023745" h="679450">
                <a:moveTo>
                  <a:pt x="950208" y="413839"/>
                </a:moveTo>
                <a:lnTo>
                  <a:pt x="949526" y="414479"/>
                </a:lnTo>
                <a:lnTo>
                  <a:pt x="948927" y="415161"/>
                </a:lnTo>
                <a:lnTo>
                  <a:pt x="950208" y="413839"/>
                </a:lnTo>
                <a:close/>
              </a:path>
              <a:path w="2023745" h="679450">
                <a:moveTo>
                  <a:pt x="998582" y="413839"/>
                </a:moveTo>
                <a:lnTo>
                  <a:pt x="950208" y="413839"/>
                </a:lnTo>
                <a:lnTo>
                  <a:pt x="948927" y="415161"/>
                </a:lnTo>
                <a:lnTo>
                  <a:pt x="997671" y="415161"/>
                </a:lnTo>
                <a:lnTo>
                  <a:pt x="998582" y="413839"/>
                </a:lnTo>
                <a:close/>
              </a:path>
              <a:path w="2023745" h="679450">
                <a:moveTo>
                  <a:pt x="960411" y="402087"/>
                </a:moveTo>
                <a:lnTo>
                  <a:pt x="949526" y="414479"/>
                </a:lnTo>
                <a:lnTo>
                  <a:pt x="950208" y="413839"/>
                </a:lnTo>
                <a:lnTo>
                  <a:pt x="998582" y="413839"/>
                </a:lnTo>
                <a:lnTo>
                  <a:pt x="1001584" y="409483"/>
                </a:lnTo>
                <a:lnTo>
                  <a:pt x="1004804" y="403007"/>
                </a:lnTo>
                <a:lnTo>
                  <a:pt x="959777" y="403007"/>
                </a:lnTo>
                <a:lnTo>
                  <a:pt x="960411" y="402087"/>
                </a:lnTo>
                <a:close/>
              </a:path>
              <a:path w="2023745" h="679450">
                <a:moveTo>
                  <a:pt x="961149" y="401246"/>
                </a:moveTo>
                <a:lnTo>
                  <a:pt x="960411" y="402087"/>
                </a:lnTo>
                <a:lnTo>
                  <a:pt x="959777" y="403007"/>
                </a:lnTo>
                <a:lnTo>
                  <a:pt x="961149" y="401246"/>
                </a:lnTo>
                <a:close/>
              </a:path>
              <a:path w="2023745" h="679450">
                <a:moveTo>
                  <a:pt x="1005680" y="401246"/>
                </a:moveTo>
                <a:lnTo>
                  <a:pt x="961149" y="401246"/>
                </a:lnTo>
                <a:lnTo>
                  <a:pt x="959777" y="403007"/>
                </a:lnTo>
                <a:lnTo>
                  <a:pt x="1004804" y="403007"/>
                </a:lnTo>
                <a:lnTo>
                  <a:pt x="1005680" y="401246"/>
                </a:lnTo>
                <a:close/>
              </a:path>
              <a:path w="2023745" h="679450">
                <a:moveTo>
                  <a:pt x="968674" y="390093"/>
                </a:moveTo>
                <a:lnTo>
                  <a:pt x="960411" y="402087"/>
                </a:lnTo>
                <a:lnTo>
                  <a:pt x="961149" y="401246"/>
                </a:lnTo>
                <a:lnTo>
                  <a:pt x="1005680" y="401246"/>
                </a:lnTo>
                <a:lnTo>
                  <a:pt x="1009917" y="392723"/>
                </a:lnTo>
                <a:lnTo>
                  <a:pt x="1010345" y="391307"/>
                </a:lnTo>
                <a:lnTo>
                  <a:pt x="968071" y="391307"/>
                </a:lnTo>
                <a:lnTo>
                  <a:pt x="968674" y="390093"/>
                </a:lnTo>
                <a:close/>
              </a:path>
              <a:path w="2023745" h="679450">
                <a:moveTo>
                  <a:pt x="969441" y="388980"/>
                </a:moveTo>
                <a:lnTo>
                  <a:pt x="968674" y="390093"/>
                </a:lnTo>
                <a:lnTo>
                  <a:pt x="968071" y="391307"/>
                </a:lnTo>
                <a:lnTo>
                  <a:pt x="969441" y="388980"/>
                </a:lnTo>
                <a:close/>
              </a:path>
              <a:path w="2023745" h="679450">
                <a:moveTo>
                  <a:pt x="1011047" y="388980"/>
                </a:moveTo>
                <a:lnTo>
                  <a:pt x="969441" y="388980"/>
                </a:lnTo>
                <a:lnTo>
                  <a:pt x="968071" y="391307"/>
                </a:lnTo>
                <a:lnTo>
                  <a:pt x="1010345" y="391307"/>
                </a:lnTo>
                <a:lnTo>
                  <a:pt x="1011047" y="388980"/>
                </a:lnTo>
                <a:close/>
              </a:path>
              <a:path w="2023745" h="679450">
                <a:moveTo>
                  <a:pt x="974372" y="378634"/>
                </a:moveTo>
                <a:lnTo>
                  <a:pt x="968674" y="390093"/>
                </a:lnTo>
                <a:lnTo>
                  <a:pt x="969441" y="388980"/>
                </a:lnTo>
                <a:lnTo>
                  <a:pt x="1011047" y="388980"/>
                </a:lnTo>
                <a:lnTo>
                  <a:pt x="1013706" y="380173"/>
                </a:lnTo>
                <a:lnTo>
                  <a:pt x="973908" y="380173"/>
                </a:lnTo>
                <a:lnTo>
                  <a:pt x="974372" y="378634"/>
                </a:lnTo>
                <a:close/>
              </a:path>
              <a:path w="2023745" h="679450">
                <a:moveTo>
                  <a:pt x="975088" y="377196"/>
                </a:moveTo>
                <a:lnTo>
                  <a:pt x="974372" y="378634"/>
                </a:lnTo>
                <a:lnTo>
                  <a:pt x="973908" y="380173"/>
                </a:lnTo>
                <a:lnTo>
                  <a:pt x="975088" y="377196"/>
                </a:lnTo>
                <a:close/>
              </a:path>
              <a:path w="2023745" h="679450">
                <a:moveTo>
                  <a:pt x="1014605" y="377196"/>
                </a:moveTo>
                <a:lnTo>
                  <a:pt x="975088" y="377196"/>
                </a:lnTo>
                <a:lnTo>
                  <a:pt x="973908" y="380173"/>
                </a:lnTo>
                <a:lnTo>
                  <a:pt x="1013706" y="380173"/>
                </a:lnTo>
                <a:lnTo>
                  <a:pt x="1014605" y="377196"/>
                </a:lnTo>
                <a:close/>
              </a:path>
              <a:path w="2023745" h="679450">
                <a:moveTo>
                  <a:pt x="977656" y="367760"/>
                </a:moveTo>
                <a:lnTo>
                  <a:pt x="974372" y="378634"/>
                </a:lnTo>
                <a:lnTo>
                  <a:pt x="975088" y="377196"/>
                </a:lnTo>
                <a:lnTo>
                  <a:pt x="1014605" y="377196"/>
                </a:lnTo>
                <a:lnTo>
                  <a:pt x="1015188" y="375265"/>
                </a:lnTo>
                <a:lnTo>
                  <a:pt x="1015767" y="369582"/>
                </a:lnTo>
                <a:lnTo>
                  <a:pt x="977470" y="369582"/>
                </a:lnTo>
                <a:lnTo>
                  <a:pt x="977656" y="367760"/>
                </a:lnTo>
                <a:close/>
              </a:path>
              <a:path w="2023745" h="679450">
                <a:moveTo>
                  <a:pt x="978185" y="366007"/>
                </a:moveTo>
                <a:lnTo>
                  <a:pt x="977656" y="367760"/>
                </a:lnTo>
                <a:lnTo>
                  <a:pt x="977470" y="369582"/>
                </a:lnTo>
                <a:lnTo>
                  <a:pt x="978185" y="366007"/>
                </a:lnTo>
                <a:close/>
              </a:path>
              <a:path w="2023745" h="679450">
                <a:moveTo>
                  <a:pt x="1016131" y="366007"/>
                </a:moveTo>
                <a:lnTo>
                  <a:pt x="978185" y="366007"/>
                </a:lnTo>
                <a:lnTo>
                  <a:pt x="977470" y="369582"/>
                </a:lnTo>
                <a:lnTo>
                  <a:pt x="1015767" y="369582"/>
                </a:lnTo>
                <a:lnTo>
                  <a:pt x="1016131" y="366007"/>
                </a:lnTo>
                <a:close/>
              </a:path>
              <a:path w="2023745" h="679450">
                <a:moveTo>
                  <a:pt x="1908755" y="38532"/>
                </a:moveTo>
                <a:lnTo>
                  <a:pt x="1830889" y="42218"/>
                </a:lnTo>
                <a:lnTo>
                  <a:pt x="1736426" y="50449"/>
                </a:lnTo>
                <a:lnTo>
                  <a:pt x="1644276" y="61582"/>
                </a:lnTo>
                <a:lnTo>
                  <a:pt x="1555122" y="75398"/>
                </a:lnTo>
                <a:lnTo>
                  <a:pt x="1469786" y="91667"/>
                </a:lnTo>
                <a:lnTo>
                  <a:pt x="1428619" y="100686"/>
                </a:lnTo>
                <a:lnTo>
                  <a:pt x="1388741" y="110224"/>
                </a:lnTo>
                <a:lnTo>
                  <a:pt x="1350161" y="120274"/>
                </a:lnTo>
                <a:lnTo>
                  <a:pt x="1312967" y="130810"/>
                </a:lnTo>
                <a:lnTo>
                  <a:pt x="1243096" y="153244"/>
                </a:lnTo>
                <a:lnTo>
                  <a:pt x="1179829" y="177344"/>
                </a:lnTo>
                <a:lnTo>
                  <a:pt x="1123847" y="202961"/>
                </a:lnTo>
                <a:lnTo>
                  <a:pt x="1075795" y="230009"/>
                </a:lnTo>
                <a:lnTo>
                  <a:pt x="1036294" y="258544"/>
                </a:lnTo>
                <a:lnTo>
                  <a:pt x="1006011" y="288891"/>
                </a:lnTo>
                <a:lnTo>
                  <a:pt x="986045" y="321746"/>
                </a:lnTo>
                <a:lnTo>
                  <a:pt x="977656" y="367760"/>
                </a:lnTo>
                <a:lnTo>
                  <a:pt x="978185" y="366007"/>
                </a:lnTo>
                <a:lnTo>
                  <a:pt x="1016131" y="366007"/>
                </a:lnTo>
                <a:lnTo>
                  <a:pt x="1017918" y="348773"/>
                </a:lnTo>
                <a:lnTo>
                  <a:pt x="1017549" y="348773"/>
                </a:lnTo>
                <a:lnTo>
                  <a:pt x="1018302" y="345111"/>
                </a:lnTo>
                <a:lnTo>
                  <a:pt x="1018686" y="345111"/>
                </a:lnTo>
                <a:lnTo>
                  <a:pt x="1021007" y="337633"/>
                </a:lnTo>
                <a:lnTo>
                  <a:pt x="1020714" y="337633"/>
                </a:lnTo>
                <a:lnTo>
                  <a:pt x="1021946" y="334608"/>
                </a:lnTo>
                <a:lnTo>
                  <a:pt x="1022260" y="334608"/>
                </a:lnTo>
                <a:lnTo>
                  <a:pt x="1026732" y="325862"/>
                </a:lnTo>
                <a:lnTo>
                  <a:pt x="1026511" y="325862"/>
                </a:lnTo>
                <a:lnTo>
                  <a:pt x="1027929" y="323522"/>
                </a:lnTo>
                <a:lnTo>
                  <a:pt x="1028170" y="323522"/>
                </a:lnTo>
                <a:lnTo>
                  <a:pt x="1035206" y="313590"/>
                </a:lnTo>
                <a:lnTo>
                  <a:pt x="1035043" y="313590"/>
                </a:lnTo>
                <a:lnTo>
                  <a:pt x="1036449" y="311835"/>
                </a:lnTo>
                <a:lnTo>
                  <a:pt x="1036628" y="311835"/>
                </a:lnTo>
                <a:lnTo>
                  <a:pt x="1046430" y="300979"/>
                </a:lnTo>
                <a:lnTo>
                  <a:pt x="1047609" y="299674"/>
                </a:lnTo>
                <a:lnTo>
                  <a:pt x="1047740" y="299674"/>
                </a:lnTo>
                <a:lnTo>
                  <a:pt x="1060339" y="288180"/>
                </a:lnTo>
                <a:lnTo>
                  <a:pt x="1061411" y="287202"/>
                </a:lnTo>
                <a:lnTo>
                  <a:pt x="1076837" y="275310"/>
                </a:lnTo>
                <a:lnTo>
                  <a:pt x="1077793" y="274568"/>
                </a:lnTo>
                <a:lnTo>
                  <a:pt x="1095811" y="262465"/>
                </a:lnTo>
                <a:lnTo>
                  <a:pt x="1096658" y="261894"/>
                </a:lnTo>
                <a:lnTo>
                  <a:pt x="1117146" y="249720"/>
                </a:lnTo>
                <a:lnTo>
                  <a:pt x="1117900" y="249270"/>
                </a:lnTo>
                <a:lnTo>
                  <a:pt x="1140736" y="237131"/>
                </a:lnTo>
                <a:lnTo>
                  <a:pt x="1141408" y="236773"/>
                </a:lnTo>
                <a:lnTo>
                  <a:pt x="1166468" y="224753"/>
                </a:lnTo>
                <a:lnTo>
                  <a:pt x="1194236" y="212627"/>
                </a:lnTo>
                <a:lnTo>
                  <a:pt x="1223930" y="200795"/>
                </a:lnTo>
                <a:lnTo>
                  <a:pt x="1255455" y="189292"/>
                </a:lnTo>
                <a:lnTo>
                  <a:pt x="1288701" y="178153"/>
                </a:lnTo>
                <a:lnTo>
                  <a:pt x="1323577" y="167408"/>
                </a:lnTo>
                <a:lnTo>
                  <a:pt x="1359979" y="157092"/>
                </a:lnTo>
                <a:lnTo>
                  <a:pt x="1397804" y="147234"/>
                </a:lnTo>
                <a:lnTo>
                  <a:pt x="1436964" y="137864"/>
                </a:lnTo>
                <a:lnTo>
                  <a:pt x="1477204" y="129044"/>
                </a:lnTo>
                <a:lnTo>
                  <a:pt x="1561347" y="112998"/>
                </a:lnTo>
                <a:lnTo>
                  <a:pt x="1649230" y="99368"/>
                </a:lnTo>
                <a:lnTo>
                  <a:pt x="1740144" y="88378"/>
                </a:lnTo>
                <a:lnTo>
                  <a:pt x="1833237" y="80257"/>
                </a:lnTo>
                <a:lnTo>
                  <a:pt x="1833067" y="80257"/>
                </a:lnTo>
                <a:lnTo>
                  <a:pt x="1833820" y="80206"/>
                </a:lnTo>
                <a:lnTo>
                  <a:pt x="1834140" y="80206"/>
                </a:lnTo>
                <a:lnTo>
                  <a:pt x="1909658" y="76633"/>
                </a:lnTo>
                <a:lnTo>
                  <a:pt x="1908755" y="38532"/>
                </a:lnTo>
                <a:close/>
              </a:path>
              <a:path w="2023745" h="679450">
                <a:moveTo>
                  <a:pt x="1018302" y="345111"/>
                </a:moveTo>
                <a:lnTo>
                  <a:pt x="1017549" y="348773"/>
                </a:lnTo>
                <a:lnTo>
                  <a:pt x="1018106" y="346977"/>
                </a:lnTo>
                <a:lnTo>
                  <a:pt x="1018302" y="345111"/>
                </a:lnTo>
                <a:close/>
              </a:path>
              <a:path w="2023745" h="679450">
                <a:moveTo>
                  <a:pt x="1018106" y="346977"/>
                </a:moveTo>
                <a:lnTo>
                  <a:pt x="1017549" y="348773"/>
                </a:lnTo>
                <a:lnTo>
                  <a:pt x="1017918" y="348773"/>
                </a:lnTo>
                <a:lnTo>
                  <a:pt x="1018106" y="346977"/>
                </a:lnTo>
                <a:close/>
              </a:path>
              <a:path w="2023745" h="679450">
                <a:moveTo>
                  <a:pt x="1018686" y="345111"/>
                </a:moveTo>
                <a:lnTo>
                  <a:pt x="1018302" y="345111"/>
                </a:lnTo>
                <a:lnTo>
                  <a:pt x="1018106" y="346977"/>
                </a:lnTo>
                <a:lnTo>
                  <a:pt x="1018686" y="345111"/>
                </a:lnTo>
                <a:close/>
              </a:path>
              <a:path w="2023745" h="679450">
                <a:moveTo>
                  <a:pt x="1021946" y="334608"/>
                </a:moveTo>
                <a:lnTo>
                  <a:pt x="1020714" y="337633"/>
                </a:lnTo>
                <a:lnTo>
                  <a:pt x="1021459" y="336175"/>
                </a:lnTo>
                <a:lnTo>
                  <a:pt x="1021946" y="334608"/>
                </a:lnTo>
                <a:close/>
              </a:path>
              <a:path w="2023745" h="679450">
                <a:moveTo>
                  <a:pt x="1021459" y="336175"/>
                </a:moveTo>
                <a:lnTo>
                  <a:pt x="1020714" y="337633"/>
                </a:lnTo>
                <a:lnTo>
                  <a:pt x="1021007" y="337633"/>
                </a:lnTo>
                <a:lnTo>
                  <a:pt x="1021459" y="336175"/>
                </a:lnTo>
                <a:close/>
              </a:path>
              <a:path w="2023745" h="679450">
                <a:moveTo>
                  <a:pt x="1022260" y="334608"/>
                </a:moveTo>
                <a:lnTo>
                  <a:pt x="1021946" y="334608"/>
                </a:lnTo>
                <a:lnTo>
                  <a:pt x="1021459" y="336175"/>
                </a:lnTo>
                <a:lnTo>
                  <a:pt x="1022260" y="334608"/>
                </a:lnTo>
                <a:close/>
              </a:path>
              <a:path w="2023745" h="679450">
                <a:moveTo>
                  <a:pt x="1027929" y="323522"/>
                </a:moveTo>
                <a:lnTo>
                  <a:pt x="1026511" y="325862"/>
                </a:lnTo>
                <a:lnTo>
                  <a:pt x="1027304" y="324744"/>
                </a:lnTo>
                <a:lnTo>
                  <a:pt x="1027929" y="323522"/>
                </a:lnTo>
                <a:close/>
              </a:path>
              <a:path w="2023745" h="679450">
                <a:moveTo>
                  <a:pt x="1027304" y="324744"/>
                </a:moveTo>
                <a:lnTo>
                  <a:pt x="1026511" y="325862"/>
                </a:lnTo>
                <a:lnTo>
                  <a:pt x="1026732" y="325862"/>
                </a:lnTo>
                <a:lnTo>
                  <a:pt x="1027304" y="324744"/>
                </a:lnTo>
                <a:close/>
              </a:path>
              <a:path w="2023745" h="679450">
                <a:moveTo>
                  <a:pt x="1028170" y="323522"/>
                </a:moveTo>
                <a:lnTo>
                  <a:pt x="1027929" y="323522"/>
                </a:lnTo>
                <a:lnTo>
                  <a:pt x="1027304" y="324744"/>
                </a:lnTo>
                <a:lnTo>
                  <a:pt x="1028170" y="323522"/>
                </a:lnTo>
                <a:close/>
              </a:path>
              <a:path w="2023745" h="679450">
                <a:moveTo>
                  <a:pt x="1036449" y="311835"/>
                </a:moveTo>
                <a:lnTo>
                  <a:pt x="1035043" y="313590"/>
                </a:lnTo>
                <a:lnTo>
                  <a:pt x="1035797" y="312755"/>
                </a:lnTo>
                <a:lnTo>
                  <a:pt x="1036449" y="311835"/>
                </a:lnTo>
                <a:close/>
              </a:path>
              <a:path w="2023745" h="679450">
                <a:moveTo>
                  <a:pt x="1035797" y="312755"/>
                </a:moveTo>
                <a:lnTo>
                  <a:pt x="1035043" y="313590"/>
                </a:lnTo>
                <a:lnTo>
                  <a:pt x="1035206" y="313590"/>
                </a:lnTo>
                <a:lnTo>
                  <a:pt x="1035797" y="312755"/>
                </a:lnTo>
                <a:close/>
              </a:path>
              <a:path w="2023745" h="679450">
                <a:moveTo>
                  <a:pt x="1036628" y="311835"/>
                </a:moveTo>
                <a:lnTo>
                  <a:pt x="1036449" y="311835"/>
                </a:lnTo>
                <a:lnTo>
                  <a:pt x="1035797" y="312755"/>
                </a:lnTo>
                <a:lnTo>
                  <a:pt x="1036628" y="311835"/>
                </a:lnTo>
                <a:close/>
              </a:path>
              <a:path w="2023745" h="679450">
                <a:moveTo>
                  <a:pt x="1047609" y="299674"/>
                </a:moveTo>
                <a:lnTo>
                  <a:pt x="1046309" y="300979"/>
                </a:lnTo>
                <a:lnTo>
                  <a:pt x="1046992" y="300356"/>
                </a:lnTo>
                <a:lnTo>
                  <a:pt x="1047609" y="299674"/>
                </a:lnTo>
                <a:close/>
              </a:path>
              <a:path w="2023745" h="679450">
                <a:moveTo>
                  <a:pt x="1046992" y="300356"/>
                </a:moveTo>
                <a:lnTo>
                  <a:pt x="1046309" y="300979"/>
                </a:lnTo>
                <a:lnTo>
                  <a:pt x="1046992" y="300356"/>
                </a:lnTo>
                <a:close/>
              </a:path>
              <a:path w="2023745" h="679450">
                <a:moveTo>
                  <a:pt x="1047740" y="299674"/>
                </a:moveTo>
                <a:lnTo>
                  <a:pt x="1047609" y="299674"/>
                </a:lnTo>
                <a:lnTo>
                  <a:pt x="1046992" y="300356"/>
                </a:lnTo>
                <a:lnTo>
                  <a:pt x="1047740" y="299674"/>
                </a:lnTo>
                <a:close/>
              </a:path>
              <a:path w="2023745" h="679450">
                <a:moveTo>
                  <a:pt x="1061411" y="287202"/>
                </a:moveTo>
                <a:lnTo>
                  <a:pt x="1060250" y="288180"/>
                </a:lnTo>
                <a:lnTo>
                  <a:pt x="1060845" y="287719"/>
                </a:lnTo>
                <a:lnTo>
                  <a:pt x="1061411" y="287202"/>
                </a:lnTo>
                <a:close/>
              </a:path>
              <a:path w="2023745" h="679450">
                <a:moveTo>
                  <a:pt x="1060845" y="287719"/>
                </a:moveTo>
                <a:lnTo>
                  <a:pt x="1060250" y="288180"/>
                </a:lnTo>
                <a:lnTo>
                  <a:pt x="1060845" y="287719"/>
                </a:lnTo>
                <a:close/>
              </a:path>
              <a:path w="2023745" h="679450">
                <a:moveTo>
                  <a:pt x="1061510" y="287202"/>
                </a:moveTo>
                <a:lnTo>
                  <a:pt x="1060845" y="287719"/>
                </a:lnTo>
                <a:lnTo>
                  <a:pt x="1061510" y="287202"/>
                </a:lnTo>
                <a:close/>
              </a:path>
              <a:path w="2023745" h="679450">
                <a:moveTo>
                  <a:pt x="1077793" y="274568"/>
                </a:moveTo>
                <a:lnTo>
                  <a:pt x="1076768" y="275310"/>
                </a:lnTo>
                <a:lnTo>
                  <a:pt x="1077296" y="274954"/>
                </a:lnTo>
                <a:lnTo>
                  <a:pt x="1077793" y="274568"/>
                </a:lnTo>
                <a:close/>
              </a:path>
              <a:path w="2023745" h="679450">
                <a:moveTo>
                  <a:pt x="1077296" y="274954"/>
                </a:moveTo>
                <a:lnTo>
                  <a:pt x="1076768" y="275310"/>
                </a:lnTo>
                <a:lnTo>
                  <a:pt x="1077296" y="274954"/>
                </a:lnTo>
                <a:close/>
              </a:path>
              <a:path w="2023745" h="679450">
                <a:moveTo>
                  <a:pt x="1077867" y="274568"/>
                </a:moveTo>
                <a:lnTo>
                  <a:pt x="1077296" y="274954"/>
                </a:lnTo>
                <a:lnTo>
                  <a:pt x="1077867" y="274568"/>
                </a:lnTo>
                <a:close/>
              </a:path>
              <a:path w="2023745" h="679450">
                <a:moveTo>
                  <a:pt x="1096658" y="261894"/>
                </a:moveTo>
                <a:lnTo>
                  <a:pt x="1095757" y="262465"/>
                </a:lnTo>
                <a:lnTo>
                  <a:pt x="1096224" y="262187"/>
                </a:lnTo>
                <a:lnTo>
                  <a:pt x="1096658" y="261894"/>
                </a:lnTo>
                <a:close/>
              </a:path>
              <a:path w="2023745" h="679450">
                <a:moveTo>
                  <a:pt x="1096224" y="262187"/>
                </a:moveTo>
                <a:lnTo>
                  <a:pt x="1095757" y="262465"/>
                </a:lnTo>
                <a:lnTo>
                  <a:pt x="1096224" y="262187"/>
                </a:lnTo>
                <a:close/>
              </a:path>
              <a:path w="2023745" h="679450">
                <a:moveTo>
                  <a:pt x="1096716" y="261894"/>
                </a:moveTo>
                <a:lnTo>
                  <a:pt x="1096224" y="262187"/>
                </a:lnTo>
                <a:lnTo>
                  <a:pt x="1096716" y="261894"/>
                </a:lnTo>
                <a:close/>
              </a:path>
              <a:path w="2023745" h="679450">
                <a:moveTo>
                  <a:pt x="1117488" y="249516"/>
                </a:moveTo>
                <a:lnTo>
                  <a:pt x="1117105" y="249720"/>
                </a:lnTo>
                <a:lnTo>
                  <a:pt x="1117488" y="249516"/>
                </a:lnTo>
                <a:close/>
              </a:path>
              <a:path w="2023745" h="679450">
                <a:moveTo>
                  <a:pt x="1117949" y="249270"/>
                </a:moveTo>
                <a:lnTo>
                  <a:pt x="1117488" y="249516"/>
                </a:lnTo>
                <a:lnTo>
                  <a:pt x="1117949" y="249270"/>
                </a:lnTo>
                <a:close/>
              </a:path>
              <a:path w="2023745" h="679450">
                <a:moveTo>
                  <a:pt x="1141047" y="236966"/>
                </a:moveTo>
                <a:lnTo>
                  <a:pt x="1140702" y="237131"/>
                </a:lnTo>
                <a:lnTo>
                  <a:pt x="1141047" y="236966"/>
                </a:lnTo>
                <a:close/>
              </a:path>
              <a:path w="2023745" h="679450">
                <a:moveTo>
                  <a:pt x="1141448" y="236773"/>
                </a:moveTo>
                <a:lnTo>
                  <a:pt x="1141047" y="236966"/>
                </a:lnTo>
                <a:lnTo>
                  <a:pt x="1141448" y="236773"/>
                </a:lnTo>
                <a:close/>
              </a:path>
              <a:path w="2023745" h="679450">
                <a:moveTo>
                  <a:pt x="1987832" y="37652"/>
                </a:moveTo>
                <a:lnTo>
                  <a:pt x="1927340" y="37652"/>
                </a:lnTo>
                <a:lnTo>
                  <a:pt x="1929141" y="75711"/>
                </a:lnTo>
                <a:lnTo>
                  <a:pt x="1909658" y="76633"/>
                </a:lnTo>
                <a:lnTo>
                  <a:pt x="1910549" y="114266"/>
                </a:lnTo>
                <a:lnTo>
                  <a:pt x="2023464" y="54425"/>
                </a:lnTo>
                <a:lnTo>
                  <a:pt x="1987832" y="37652"/>
                </a:lnTo>
                <a:close/>
              </a:path>
              <a:path w="2023745" h="679450">
                <a:moveTo>
                  <a:pt x="1834140" y="80206"/>
                </a:moveTo>
                <a:lnTo>
                  <a:pt x="1833820" y="80206"/>
                </a:lnTo>
                <a:lnTo>
                  <a:pt x="1833439" y="80240"/>
                </a:lnTo>
                <a:lnTo>
                  <a:pt x="1834140" y="80206"/>
                </a:lnTo>
                <a:close/>
              </a:path>
              <a:path w="2023745" h="679450">
                <a:moveTo>
                  <a:pt x="1927340" y="37652"/>
                </a:moveTo>
                <a:lnTo>
                  <a:pt x="1908755" y="38532"/>
                </a:lnTo>
                <a:lnTo>
                  <a:pt x="1909658" y="76633"/>
                </a:lnTo>
                <a:lnTo>
                  <a:pt x="1929141" y="75711"/>
                </a:lnTo>
                <a:lnTo>
                  <a:pt x="1927340" y="37652"/>
                </a:lnTo>
                <a:close/>
              </a:path>
              <a:path w="2023745" h="679450">
                <a:moveTo>
                  <a:pt x="1907842" y="0"/>
                </a:moveTo>
                <a:lnTo>
                  <a:pt x="1908755" y="38532"/>
                </a:lnTo>
                <a:lnTo>
                  <a:pt x="1927340" y="37652"/>
                </a:lnTo>
                <a:lnTo>
                  <a:pt x="1987832" y="37652"/>
                </a:lnTo>
                <a:lnTo>
                  <a:pt x="1907842" y="0"/>
                </a:lnTo>
                <a:close/>
              </a:path>
            </a:pathLst>
          </a:custGeom>
          <a:solidFill>
            <a:srgbClr val="5B9BD5">
              <a:alpha val="100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63" name="object 9"/>
          <p:cNvSpPr txBox="1"/>
          <p:nvPr/>
        </p:nvSpPr>
        <p:spPr>
          <a:xfrm>
            <a:off x="5791200" y="1776730"/>
            <a:ext cx="1021080" cy="28067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1800">
                <a:solidFill>
                  <a:srgbClr val="000000"/>
                </a:solidFill>
              </a:rPr>
              <a:t>스크롤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디렉토리</a:t>
            </a:r>
          </a:p>
        </p:txBody>
      </p:sp>
      <p:pic>
        <p:nvPicPr>
          <p:cNvPr id="9266" name="object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085339" y="956944"/>
            <a:ext cx="3375660" cy="5781039"/>
          </a:xfrm>
          <a:prstGeom prst="rect">
            <a:avLst/>
          </a:prstGeom>
        </p:spPr>
      </p:pic>
      <p:sp>
        <p:nvSpPr>
          <p:cNvPr id="9267" name="object 9"/>
          <p:cNvSpPr txBox="1"/>
          <p:nvPr/>
        </p:nvSpPr>
        <p:spPr>
          <a:xfrm>
            <a:off x="1621408" y="2205556"/>
            <a:ext cx="254000" cy="1351280"/>
          </a:xfrm>
          <a:prstGeom prst="rect">
            <a:avLst/>
          </a:prstGeom>
        </p:spPr>
        <p:txBody>
          <a:bodyPr vert="horz" wrap="square" lIns="0" tIns="46990" rIns="0" bIns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370"/>
              </a:spcBef>
              <a:defRPr/>
            </a:pPr>
            <a:r>
              <a:rPr sz="1800">
                <a:solidFill>
                  <a:srgbClr val="000000"/>
                </a:solidFill>
              </a:rPr>
              <a:t>내  부</a:t>
            </a:r>
          </a:p>
          <a:p>
            <a:pPr marL="12700" marR="5080" algn="just">
              <a:lnSpc>
                <a:spcPct val="88900"/>
              </a:lnSpc>
              <a:spcBef>
                <a:spcPts val="590"/>
              </a:spcBef>
              <a:defRPr/>
            </a:pPr>
            <a:r>
              <a:rPr sz="1800">
                <a:solidFill>
                  <a:srgbClr val="000000"/>
                </a:solidFill>
              </a:rPr>
              <a:t>저  장  소</a:t>
            </a:r>
          </a:p>
        </p:txBody>
      </p:sp>
      <p:sp>
        <p:nvSpPr>
          <p:cNvPr id="9268" name="object 10"/>
          <p:cNvSpPr txBox="1"/>
          <p:nvPr/>
        </p:nvSpPr>
        <p:spPr>
          <a:xfrm>
            <a:off x="6404864" y="2205556"/>
            <a:ext cx="254000" cy="1350645"/>
          </a:xfrm>
          <a:prstGeom prst="rect">
            <a:avLst/>
          </a:prstGeom>
        </p:spPr>
        <p:txBody>
          <a:bodyPr vert="horz" wrap="square" lIns="0" tIns="46990" rIns="0" bIns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370"/>
              </a:spcBef>
              <a:defRPr/>
            </a:pPr>
            <a:r>
              <a:rPr sz="1800">
                <a:solidFill>
                  <a:srgbClr val="000000"/>
                </a:solidFill>
              </a:rPr>
              <a:t>외  부</a:t>
            </a:r>
          </a:p>
          <a:p>
            <a:pPr marL="12700" marR="5080" algn="just">
              <a:lnSpc>
                <a:spcPct val="88700"/>
              </a:lnSpc>
              <a:spcBef>
                <a:spcPts val="595"/>
              </a:spcBef>
              <a:defRPr/>
            </a:pPr>
            <a:r>
              <a:rPr sz="1800">
                <a:solidFill>
                  <a:srgbClr val="000000"/>
                </a:solidFill>
              </a:rPr>
              <a:t>저  장  소</a:t>
            </a:r>
          </a:p>
        </p:txBody>
      </p:sp>
      <p:pic>
        <p:nvPicPr>
          <p:cNvPr id="9269" name="object 1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018018" y="956944"/>
            <a:ext cx="3306444" cy="5781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재생</a:t>
            </a:r>
          </a:p>
        </p:txBody>
      </p:sp>
      <p:grpSp>
        <p:nvGrpSpPr>
          <p:cNvPr id="9270" name="object 8"/>
          <p:cNvGrpSpPr/>
          <p:nvPr/>
        </p:nvGrpSpPr>
        <p:grpSpPr>
          <a:xfrm>
            <a:off x="3048000" y="1066800"/>
            <a:ext cx="5226050" cy="5486400"/>
            <a:chOff x="3048000" y="956944"/>
            <a:chExt cx="5226050" cy="5786755"/>
          </a:xfrm>
        </p:grpSpPr>
        <p:pic>
          <p:nvPicPr>
            <p:cNvPr id="9271" name="object 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73244" y="956944"/>
              <a:ext cx="3254375" cy="5786754"/>
            </a:xfrm>
            <a:prstGeom prst="rect">
              <a:avLst/>
            </a:prstGeom>
          </p:spPr>
        </p:pic>
        <p:sp>
          <p:nvSpPr>
            <p:cNvPr id="9272" name="object 10"/>
            <p:cNvSpPr/>
            <p:nvPr/>
          </p:nvSpPr>
          <p:spPr>
            <a:xfrm>
              <a:off x="3048000" y="4852974"/>
              <a:ext cx="5226050" cy="1257300"/>
            </a:xfrm>
            <a:custGeom>
              <a:avLst/>
              <a:gdLst/>
              <a:ahLst/>
              <a:cxnLst/>
              <a:rect l="l" t="t" r="r" b="b"/>
              <a:pathLst>
                <a:path w="5226050" h="1257300">
                  <a:moveTo>
                    <a:pt x="1510030" y="1218895"/>
                  </a:moveTo>
                  <a:lnTo>
                    <a:pt x="773150" y="1218895"/>
                  </a:lnTo>
                  <a:lnTo>
                    <a:pt x="773150" y="190195"/>
                  </a:lnTo>
                  <a:lnTo>
                    <a:pt x="773150" y="171145"/>
                  </a:lnTo>
                  <a:lnTo>
                    <a:pt x="773150" y="152095"/>
                  </a:lnTo>
                  <a:lnTo>
                    <a:pt x="114300" y="152095"/>
                  </a:lnTo>
                  <a:lnTo>
                    <a:pt x="114300" y="113995"/>
                  </a:lnTo>
                  <a:lnTo>
                    <a:pt x="0" y="171145"/>
                  </a:lnTo>
                  <a:lnTo>
                    <a:pt x="114300" y="228295"/>
                  </a:lnTo>
                  <a:lnTo>
                    <a:pt x="114300" y="190195"/>
                  </a:lnTo>
                  <a:lnTo>
                    <a:pt x="735050" y="190195"/>
                  </a:lnTo>
                  <a:lnTo>
                    <a:pt x="735050" y="1256995"/>
                  </a:lnTo>
                  <a:lnTo>
                    <a:pt x="1510030" y="1256995"/>
                  </a:lnTo>
                  <a:lnTo>
                    <a:pt x="1510030" y="1237945"/>
                  </a:lnTo>
                  <a:lnTo>
                    <a:pt x="1510030" y="1218895"/>
                  </a:lnTo>
                  <a:close/>
                </a:path>
                <a:path w="5226050" h="1257300">
                  <a:moveTo>
                    <a:pt x="5226050" y="50495"/>
                  </a:moveTo>
                  <a:lnTo>
                    <a:pt x="5194541" y="36944"/>
                  </a:lnTo>
                  <a:lnTo>
                    <a:pt x="5108651" y="0"/>
                  </a:lnTo>
                  <a:lnTo>
                    <a:pt x="5110835" y="38061"/>
                  </a:lnTo>
                  <a:lnTo>
                    <a:pt x="5070437" y="43307"/>
                  </a:lnTo>
                  <a:lnTo>
                    <a:pt x="5032146" y="49784"/>
                  </a:lnTo>
                  <a:lnTo>
                    <a:pt x="4994237" y="57556"/>
                  </a:lnTo>
                  <a:lnTo>
                    <a:pt x="4956810" y="66573"/>
                  </a:lnTo>
                  <a:lnTo>
                    <a:pt x="4919751" y="76860"/>
                  </a:lnTo>
                  <a:lnTo>
                    <a:pt x="4847996" y="100698"/>
                  </a:lnTo>
                  <a:lnTo>
                    <a:pt x="4779111" y="128866"/>
                  </a:lnTo>
                  <a:lnTo>
                    <a:pt x="4713998" y="160858"/>
                  </a:lnTo>
                  <a:lnTo>
                    <a:pt x="4652759" y="196532"/>
                  </a:lnTo>
                  <a:lnTo>
                    <a:pt x="4596435" y="235318"/>
                  </a:lnTo>
                  <a:lnTo>
                    <a:pt x="4545469" y="276948"/>
                  </a:lnTo>
                  <a:lnTo>
                    <a:pt x="4500473" y="321106"/>
                  </a:lnTo>
                  <a:lnTo>
                    <a:pt x="4462043" y="367499"/>
                  </a:lnTo>
                  <a:lnTo>
                    <a:pt x="4430827" y="415836"/>
                  </a:lnTo>
                  <a:lnTo>
                    <a:pt x="4407547" y="465836"/>
                  </a:lnTo>
                  <a:lnTo>
                    <a:pt x="4392968" y="517144"/>
                  </a:lnTo>
                  <a:lnTo>
                    <a:pt x="4386834" y="591769"/>
                  </a:lnTo>
                  <a:lnTo>
                    <a:pt x="4386707" y="592683"/>
                  </a:lnTo>
                  <a:lnTo>
                    <a:pt x="4383583" y="614286"/>
                  </a:lnTo>
                  <a:lnTo>
                    <a:pt x="4383379" y="615137"/>
                  </a:lnTo>
                  <a:lnTo>
                    <a:pt x="4378210" y="636841"/>
                  </a:lnTo>
                  <a:lnTo>
                    <a:pt x="4377956" y="637628"/>
                  </a:lnTo>
                  <a:lnTo>
                    <a:pt x="4370781" y="659384"/>
                  </a:lnTo>
                  <a:lnTo>
                    <a:pt x="4370476" y="660095"/>
                  </a:lnTo>
                  <a:lnTo>
                    <a:pt x="4361319" y="681863"/>
                  </a:lnTo>
                  <a:lnTo>
                    <a:pt x="4336554" y="726478"/>
                  </a:lnTo>
                  <a:lnTo>
                    <a:pt x="4304360" y="770242"/>
                  </a:lnTo>
                  <a:lnTo>
                    <a:pt x="4303992" y="770661"/>
                  </a:lnTo>
                  <a:lnTo>
                    <a:pt x="4285653" y="791654"/>
                  </a:lnTo>
                  <a:lnTo>
                    <a:pt x="4285285" y="792022"/>
                  </a:lnTo>
                  <a:lnTo>
                    <a:pt x="4265269" y="812673"/>
                  </a:lnTo>
                  <a:lnTo>
                    <a:pt x="4265612" y="812355"/>
                  </a:lnTo>
                  <a:lnTo>
                    <a:pt x="4264952" y="813003"/>
                  </a:lnTo>
                  <a:lnTo>
                    <a:pt x="4265269" y="812673"/>
                  </a:lnTo>
                  <a:lnTo>
                    <a:pt x="4264914" y="813003"/>
                  </a:lnTo>
                  <a:lnTo>
                    <a:pt x="4243324" y="833234"/>
                  </a:lnTo>
                  <a:lnTo>
                    <a:pt x="4243654" y="832954"/>
                  </a:lnTo>
                  <a:lnTo>
                    <a:pt x="4243006" y="833539"/>
                  </a:lnTo>
                  <a:lnTo>
                    <a:pt x="4243324" y="833234"/>
                  </a:lnTo>
                  <a:lnTo>
                    <a:pt x="4242968" y="833539"/>
                  </a:lnTo>
                  <a:lnTo>
                    <a:pt x="4219841" y="853313"/>
                  </a:lnTo>
                  <a:lnTo>
                    <a:pt x="4220184" y="853046"/>
                  </a:lnTo>
                  <a:lnTo>
                    <a:pt x="4219549" y="853567"/>
                  </a:lnTo>
                  <a:lnTo>
                    <a:pt x="4219841" y="853313"/>
                  </a:lnTo>
                  <a:lnTo>
                    <a:pt x="4219524" y="853567"/>
                  </a:lnTo>
                  <a:lnTo>
                    <a:pt x="4194949" y="872807"/>
                  </a:lnTo>
                  <a:lnTo>
                    <a:pt x="4194632" y="873036"/>
                  </a:lnTo>
                  <a:lnTo>
                    <a:pt x="4169016" y="891463"/>
                  </a:lnTo>
                  <a:lnTo>
                    <a:pt x="4168406" y="891895"/>
                  </a:lnTo>
                  <a:lnTo>
                    <a:pt x="4168698" y="891679"/>
                  </a:lnTo>
                  <a:lnTo>
                    <a:pt x="4168381" y="891895"/>
                  </a:lnTo>
                  <a:lnTo>
                    <a:pt x="4112742" y="927188"/>
                  </a:lnTo>
                  <a:lnTo>
                    <a:pt x="4112107" y="927544"/>
                  </a:lnTo>
                  <a:lnTo>
                    <a:pt x="4082707" y="943991"/>
                  </a:lnTo>
                  <a:lnTo>
                    <a:pt x="4082211" y="944232"/>
                  </a:lnTo>
                  <a:lnTo>
                    <a:pt x="4019740" y="974953"/>
                  </a:lnTo>
                  <a:lnTo>
                    <a:pt x="4019042" y="975245"/>
                  </a:lnTo>
                  <a:lnTo>
                    <a:pt x="3953345" y="1002144"/>
                  </a:lnTo>
                  <a:lnTo>
                    <a:pt x="3883812" y="1025283"/>
                  </a:lnTo>
                  <a:lnTo>
                    <a:pt x="3884269" y="1025156"/>
                  </a:lnTo>
                  <a:lnTo>
                    <a:pt x="3883355" y="1025436"/>
                  </a:lnTo>
                  <a:lnTo>
                    <a:pt x="3883812" y="1025283"/>
                  </a:lnTo>
                  <a:lnTo>
                    <a:pt x="3883266" y="1025436"/>
                  </a:lnTo>
                  <a:lnTo>
                    <a:pt x="3848671" y="1035050"/>
                  </a:lnTo>
                  <a:lnTo>
                    <a:pt x="3848354" y="1035126"/>
                  </a:lnTo>
                  <a:lnTo>
                    <a:pt x="3812222" y="1043851"/>
                  </a:lnTo>
                  <a:lnTo>
                    <a:pt x="3738753" y="1057592"/>
                  </a:lnTo>
                  <a:lnTo>
                    <a:pt x="3739083" y="1057554"/>
                  </a:lnTo>
                  <a:lnTo>
                    <a:pt x="3701542" y="1062532"/>
                  </a:lnTo>
                  <a:lnTo>
                    <a:pt x="3701885" y="1062507"/>
                  </a:lnTo>
                  <a:lnTo>
                    <a:pt x="3701199" y="1062583"/>
                  </a:lnTo>
                  <a:lnTo>
                    <a:pt x="3701542" y="1062532"/>
                  </a:lnTo>
                  <a:lnTo>
                    <a:pt x="3664140" y="1066114"/>
                  </a:lnTo>
                  <a:lnTo>
                    <a:pt x="3664496" y="1066101"/>
                  </a:lnTo>
                  <a:lnTo>
                    <a:pt x="3663785" y="1066152"/>
                  </a:lnTo>
                  <a:lnTo>
                    <a:pt x="3664140" y="1066114"/>
                  </a:lnTo>
                  <a:lnTo>
                    <a:pt x="3626599" y="1068298"/>
                  </a:lnTo>
                  <a:lnTo>
                    <a:pt x="3626967" y="1068298"/>
                  </a:lnTo>
                  <a:lnTo>
                    <a:pt x="3626243" y="1068324"/>
                  </a:lnTo>
                  <a:lnTo>
                    <a:pt x="3626599" y="1068298"/>
                  </a:lnTo>
                  <a:lnTo>
                    <a:pt x="3588639" y="1069047"/>
                  </a:lnTo>
                  <a:lnTo>
                    <a:pt x="3589388" y="1107135"/>
                  </a:lnTo>
                  <a:lnTo>
                    <a:pt x="3628085" y="1106373"/>
                  </a:lnTo>
                  <a:lnTo>
                    <a:pt x="3667061" y="1104112"/>
                  </a:lnTo>
                  <a:lnTo>
                    <a:pt x="3705872" y="1100391"/>
                  </a:lnTo>
                  <a:lnTo>
                    <a:pt x="3744430" y="1095273"/>
                  </a:lnTo>
                  <a:lnTo>
                    <a:pt x="3782682" y="1088809"/>
                  </a:lnTo>
                  <a:lnTo>
                    <a:pt x="3820528" y="1081036"/>
                  </a:lnTo>
                  <a:lnTo>
                    <a:pt x="3857917" y="1072007"/>
                  </a:lnTo>
                  <a:lnTo>
                    <a:pt x="3871214" y="1068324"/>
                  </a:lnTo>
                  <a:lnTo>
                    <a:pt x="3879024" y="1066152"/>
                  </a:lnTo>
                  <a:lnTo>
                    <a:pt x="3879215" y="1066101"/>
                  </a:lnTo>
                  <a:lnTo>
                    <a:pt x="3891877" y="1062583"/>
                  </a:lnTo>
                  <a:lnTo>
                    <a:pt x="3892169" y="1062507"/>
                  </a:lnTo>
                  <a:lnTo>
                    <a:pt x="3894925" y="1061732"/>
                  </a:lnTo>
                  <a:lnTo>
                    <a:pt x="3907485" y="1057554"/>
                  </a:lnTo>
                  <a:lnTo>
                    <a:pt x="3926281" y="1051293"/>
                  </a:lnTo>
                  <a:lnTo>
                    <a:pt x="3948874" y="1043787"/>
                  </a:lnTo>
                  <a:lnTo>
                    <a:pt x="3966591" y="1037882"/>
                  </a:lnTo>
                  <a:lnTo>
                    <a:pt x="3973512" y="1035050"/>
                  </a:lnTo>
                  <a:lnTo>
                    <a:pt x="3997693" y="1025156"/>
                  </a:lnTo>
                  <a:lnTo>
                    <a:pt x="4035387" y="1009713"/>
                  </a:lnTo>
                  <a:lnTo>
                    <a:pt x="4050309" y="1002385"/>
                  </a:lnTo>
                  <a:lnTo>
                    <a:pt x="4051211" y="1001941"/>
                  </a:lnTo>
                  <a:lnTo>
                    <a:pt x="4100436" y="977734"/>
                  </a:lnTo>
                  <a:lnTo>
                    <a:pt x="4105846" y="974712"/>
                  </a:lnTo>
                  <a:lnTo>
                    <a:pt x="4131640" y="960272"/>
                  </a:lnTo>
                  <a:lnTo>
                    <a:pt x="4158780" y="943762"/>
                  </a:lnTo>
                  <a:lnTo>
                    <a:pt x="4161586" y="942060"/>
                  </a:lnTo>
                  <a:lnTo>
                    <a:pt x="4184065" y="927188"/>
                  </a:lnTo>
                  <a:lnTo>
                    <a:pt x="4190352" y="923036"/>
                  </a:lnTo>
                  <a:lnTo>
                    <a:pt x="4208907" y="909688"/>
                  </a:lnTo>
                  <a:lnTo>
                    <a:pt x="4217835" y="903274"/>
                  </a:lnTo>
                  <a:lnTo>
                    <a:pt x="4232910" y="891463"/>
                  </a:lnTo>
                  <a:lnTo>
                    <a:pt x="4243997" y="882789"/>
                  </a:lnTo>
                  <a:lnTo>
                    <a:pt x="4255948" y="872566"/>
                  </a:lnTo>
                  <a:lnTo>
                    <a:pt x="4268736" y="861631"/>
                  </a:lnTo>
                  <a:lnTo>
                    <a:pt x="4277906" y="853046"/>
                  </a:lnTo>
                  <a:lnTo>
                    <a:pt x="4291990" y="839851"/>
                  </a:lnTo>
                  <a:lnTo>
                    <a:pt x="4298670" y="832954"/>
                  </a:lnTo>
                  <a:lnTo>
                    <a:pt x="4313682" y="817473"/>
                  </a:lnTo>
                  <a:lnTo>
                    <a:pt x="4318152" y="812355"/>
                  </a:lnTo>
                  <a:lnTo>
                    <a:pt x="4333735" y="794537"/>
                  </a:lnTo>
                  <a:lnTo>
                    <a:pt x="4336262" y="791311"/>
                  </a:lnTo>
                  <a:lnTo>
                    <a:pt x="4352061" y="771080"/>
                  </a:lnTo>
                  <a:lnTo>
                    <a:pt x="4352912" y="769848"/>
                  </a:lnTo>
                  <a:lnTo>
                    <a:pt x="4367949" y="748055"/>
                  </a:lnTo>
                  <a:lnTo>
                    <a:pt x="4368597" y="747128"/>
                  </a:lnTo>
                  <a:lnTo>
                    <a:pt x="4381284" y="725982"/>
                  </a:lnTo>
                  <a:lnTo>
                    <a:pt x="4383240" y="722744"/>
                  </a:lnTo>
                  <a:lnTo>
                    <a:pt x="4392955" y="703694"/>
                  </a:lnTo>
                  <a:lnTo>
                    <a:pt x="4411129" y="658672"/>
                  </a:lnTo>
                  <a:lnTo>
                    <a:pt x="4417555" y="636066"/>
                  </a:lnTo>
                  <a:lnTo>
                    <a:pt x="4421048" y="621449"/>
                  </a:lnTo>
                  <a:lnTo>
                    <a:pt x="4422191" y="613460"/>
                  </a:lnTo>
                  <a:lnTo>
                    <a:pt x="4424807" y="595439"/>
                  </a:lnTo>
                  <a:lnTo>
                    <a:pt x="4425023" y="590880"/>
                  </a:lnTo>
                  <a:lnTo>
                    <a:pt x="4427131" y="547712"/>
                  </a:lnTo>
                  <a:lnTo>
                    <a:pt x="4427169" y="546811"/>
                  </a:lnTo>
                  <a:lnTo>
                    <a:pt x="4427309" y="545909"/>
                  </a:lnTo>
                  <a:lnTo>
                    <a:pt x="4430306" y="525145"/>
                  </a:lnTo>
                  <a:lnTo>
                    <a:pt x="4430433" y="524306"/>
                  </a:lnTo>
                  <a:lnTo>
                    <a:pt x="4430636" y="523455"/>
                  </a:lnTo>
                  <a:lnTo>
                    <a:pt x="4435627" y="502526"/>
                  </a:lnTo>
                  <a:lnTo>
                    <a:pt x="4435805" y="501764"/>
                  </a:lnTo>
                  <a:lnTo>
                    <a:pt x="4436072" y="500976"/>
                  </a:lnTo>
                  <a:lnTo>
                    <a:pt x="4443019" y="479920"/>
                  </a:lnTo>
                  <a:lnTo>
                    <a:pt x="4443247" y="479234"/>
                  </a:lnTo>
                  <a:lnTo>
                    <a:pt x="4443552" y="478497"/>
                  </a:lnTo>
                  <a:lnTo>
                    <a:pt x="4452455" y="457365"/>
                  </a:lnTo>
                  <a:lnTo>
                    <a:pt x="4452721" y="456730"/>
                  </a:lnTo>
                  <a:lnTo>
                    <a:pt x="4477220" y="412610"/>
                  </a:lnTo>
                  <a:lnTo>
                    <a:pt x="4477524" y="412102"/>
                  </a:lnTo>
                  <a:lnTo>
                    <a:pt x="4477880" y="411594"/>
                  </a:lnTo>
                  <a:lnTo>
                    <a:pt x="4492434" y="390537"/>
                  </a:lnTo>
                  <a:lnTo>
                    <a:pt x="4492726" y="390105"/>
                  </a:lnTo>
                  <a:lnTo>
                    <a:pt x="4493107" y="389636"/>
                  </a:lnTo>
                  <a:lnTo>
                    <a:pt x="4528185" y="347294"/>
                  </a:lnTo>
                  <a:lnTo>
                    <a:pt x="4528502" y="346938"/>
                  </a:lnTo>
                  <a:lnTo>
                    <a:pt x="4528159" y="347294"/>
                  </a:lnTo>
                  <a:lnTo>
                    <a:pt x="4528820" y="346570"/>
                  </a:lnTo>
                  <a:lnTo>
                    <a:pt x="4528502" y="346938"/>
                  </a:lnTo>
                  <a:lnTo>
                    <a:pt x="4528858" y="346570"/>
                  </a:lnTo>
                  <a:lnTo>
                    <a:pt x="4548594" y="326237"/>
                  </a:lnTo>
                  <a:lnTo>
                    <a:pt x="4548898" y="325920"/>
                  </a:lnTo>
                  <a:lnTo>
                    <a:pt x="4548556" y="326237"/>
                  </a:lnTo>
                  <a:lnTo>
                    <a:pt x="4549216" y="325589"/>
                  </a:lnTo>
                  <a:lnTo>
                    <a:pt x="4548898" y="325920"/>
                  </a:lnTo>
                  <a:lnTo>
                    <a:pt x="4549241" y="325589"/>
                  </a:lnTo>
                  <a:lnTo>
                    <a:pt x="4570577" y="305638"/>
                  </a:lnTo>
                  <a:lnTo>
                    <a:pt x="4570869" y="305358"/>
                  </a:lnTo>
                  <a:lnTo>
                    <a:pt x="4571225" y="305066"/>
                  </a:lnTo>
                  <a:lnTo>
                    <a:pt x="4594072" y="285546"/>
                  </a:lnTo>
                  <a:lnTo>
                    <a:pt x="4594364" y="285305"/>
                  </a:lnTo>
                  <a:lnTo>
                    <a:pt x="4594047" y="285546"/>
                  </a:lnTo>
                  <a:lnTo>
                    <a:pt x="4594682" y="285038"/>
                  </a:lnTo>
                  <a:lnTo>
                    <a:pt x="4594364" y="285305"/>
                  </a:lnTo>
                  <a:lnTo>
                    <a:pt x="4594707" y="285038"/>
                  </a:lnTo>
                  <a:lnTo>
                    <a:pt x="4619002" y="266026"/>
                  </a:lnTo>
                  <a:lnTo>
                    <a:pt x="4619295" y="265798"/>
                  </a:lnTo>
                  <a:lnTo>
                    <a:pt x="4619625" y="265569"/>
                  </a:lnTo>
                  <a:lnTo>
                    <a:pt x="4645291" y="247129"/>
                  </a:lnTo>
                  <a:lnTo>
                    <a:pt x="4645596" y="246926"/>
                  </a:lnTo>
                  <a:lnTo>
                    <a:pt x="4645266" y="247129"/>
                  </a:lnTo>
                  <a:lnTo>
                    <a:pt x="4645888" y="246710"/>
                  </a:lnTo>
                  <a:lnTo>
                    <a:pt x="4645596" y="246926"/>
                  </a:lnTo>
                  <a:lnTo>
                    <a:pt x="4645914" y="246710"/>
                  </a:lnTo>
                  <a:lnTo>
                    <a:pt x="4672876" y="228904"/>
                  </a:lnTo>
                  <a:lnTo>
                    <a:pt x="4673155" y="228714"/>
                  </a:lnTo>
                  <a:lnTo>
                    <a:pt x="4673473" y="228523"/>
                  </a:lnTo>
                  <a:lnTo>
                    <a:pt x="4701654" y="211404"/>
                  </a:lnTo>
                  <a:lnTo>
                    <a:pt x="4702226" y="211048"/>
                  </a:lnTo>
                  <a:lnTo>
                    <a:pt x="4701908" y="211251"/>
                  </a:lnTo>
                  <a:lnTo>
                    <a:pt x="4702251" y="211048"/>
                  </a:lnTo>
                  <a:lnTo>
                    <a:pt x="4731296" y="194830"/>
                  </a:lnTo>
                  <a:lnTo>
                    <a:pt x="4731702" y="194602"/>
                  </a:lnTo>
                  <a:lnTo>
                    <a:pt x="4732198" y="194360"/>
                  </a:lnTo>
                  <a:lnTo>
                    <a:pt x="4794237" y="163893"/>
                  </a:lnTo>
                  <a:lnTo>
                    <a:pt x="4794758" y="163639"/>
                  </a:lnTo>
                  <a:lnTo>
                    <a:pt x="4795444" y="163360"/>
                  </a:lnTo>
                  <a:lnTo>
                    <a:pt x="4860734" y="136652"/>
                  </a:lnTo>
                  <a:lnTo>
                    <a:pt x="4861230" y="136461"/>
                  </a:lnTo>
                  <a:lnTo>
                    <a:pt x="4861966" y="136207"/>
                  </a:lnTo>
                  <a:lnTo>
                    <a:pt x="4930470" y="113436"/>
                  </a:lnTo>
                  <a:lnTo>
                    <a:pt x="4930851" y="113309"/>
                  </a:lnTo>
                  <a:lnTo>
                    <a:pt x="4930394" y="113436"/>
                  </a:lnTo>
                  <a:lnTo>
                    <a:pt x="4931308" y="113157"/>
                  </a:lnTo>
                  <a:lnTo>
                    <a:pt x="4930851" y="113309"/>
                  </a:lnTo>
                  <a:lnTo>
                    <a:pt x="4931397" y="113157"/>
                  </a:lnTo>
                  <a:lnTo>
                    <a:pt x="5002263" y="94805"/>
                  </a:lnTo>
                  <a:lnTo>
                    <a:pt x="5075847" y="81038"/>
                  </a:lnTo>
                  <a:lnTo>
                    <a:pt x="5112715" y="76149"/>
                  </a:lnTo>
                  <a:lnTo>
                    <a:pt x="5113020" y="76098"/>
                  </a:lnTo>
                  <a:lnTo>
                    <a:pt x="5115204" y="114109"/>
                  </a:lnTo>
                  <a:lnTo>
                    <a:pt x="5226050" y="50495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73" name="object 11"/>
          <p:cNvSpPr txBox="1"/>
          <p:nvPr/>
        </p:nvSpPr>
        <p:spPr>
          <a:xfrm>
            <a:off x="8373744" y="4711294"/>
            <a:ext cx="1021080" cy="2940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800">
                <a:solidFill>
                  <a:srgbClr val="000000"/>
                </a:solidFill>
              </a:rPr>
              <a:t>화면</a:t>
            </a:r>
            <a:r>
              <a:rPr sz="1800" spc="-90">
                <a:solidFill>
                  <a:srgbClr val="000000"/>
                </a:solidFill>
              </a:rPr>
              <a:t> </a:t>
            </a:r>
            <a:r>
              <a:rPr sz="1800">
                <a:solidFill>
                  <a:srgbClr val="000000"/>
                </a:solidFill>
              </a:rPr>
              <a:t>회전</a:t>
            </a:r>
          </a:p>
        </p:txBody>
      </p:sp>
      <p:sp>
        <p:nvSpPr>
          <p:cNvPr id="9274" name="object 12"/>
          <p:cNvSpPr txBox="1"/>
          <p:nvPr/>
        </p:nvSpPr>
        <p:spPr>
          <a:xfrm>
            <a:off x="2064385" y="4716393"/>
            <a:ext cx="939800" cy="557535"/>
          </a:xfrm>
          <a:prstGeom prst="rect">
            <a:avLst/>
          </a:prstGeom>
        </p:spPr>
        <p:txBody>
          <a:bodyPr vert="horz" wrap="square" lIns="0" tIns="26670" rIns="0" bIns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08"/>
              </a:spcBef>
              <a:defRPr/>
            </a:pPr>
            <a:r>
              <a:rPr sz="1800">
                <a:solidFill>
                  <a:srgbClr val="000000"/>
                </a:solidFill>
              </a:rPr>
              <a:t>재생 &amp; </a:t>
            </a:r>
            <a:r>
              <a:rPr sz="1800" spc="5">
                <a:solidFill>
                  <a:srgbClr val="000000"/>
                </a:solidFill>
              </a:rPr>
              <a:t> </a:t>
            </a:r>
            <a:r>
              <a:rPr sz="1800">
                <a:solidFill>
                  <a:srgbClr val="000000"/>
                </a:solidFill>
              </a:rPr>
              <a:t>일시정지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촬영</a:t>
            </a:r>
            <a:r>
              <a:rPr lang="en-US" altLang="ko-KR"/>
              <a:t>&amp;</a:t>
            </a:r>
            <a:r>
              <a:rPr lang="ko-KR" altLang="en-US"/>
              <a:t>재생</a:t>
            </a:r>
          </a:p>
        </p:txBody>
      </p:sp>
      <p:pic>
        <p:nvPicPr>
          <p:cNvPr id="9275" name="object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3905" y="1347036"/>
            <a:ext cx="7430142" cy="274342"/>
          </a:xfrm>
          <a:prstGeom prst="rect">
            <a:avLst/>
          </a:prstGeom>
        </p:spPr>
      </p:pic>
      <p:pic>
        <p:nvPicPr>
          <p:cNvPr id="9276" name="object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93110" y="4648200"/>
            <a:ext cx="8016934" cy="1394049"/>
          </a:xfrm>
          <a:prstGeom prst="rect">
            <a:avLst/>
          </a:prstGeom>
        </p:spPr>
      </p:pic>
      <p:pic>
        <p:nvPicPr>
          <p:cNvPr id="9277" name="object 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47085" y="1926815"/>
            <a:ext cx="7125315" cy="2495807"/>
          </a:xfrm>
          <a:prstGeom prst="rect">
            <a:avLst/>
          </a:prstGeom>
        </p:spPr>
      </p:pic>
      <p:cxnSp>
        <p:nvCxnSpPr>
          <p:cNvPr id="9278" name="직선 연결선 9277"/>
          <p:cNvCxnSpPr>
            <a:endCxn id="9279" idx="1"/>
          </p:cNvCxnSpPr>
          <p:nvPr/>
        </p:nvCxnSpPr>
        <p:spPr>
          <a:xfrm>
            <a:off x="6096000" y="3733800"/>
            <a:ext cx="1905000" cy="25622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9" name="TextBox 9278"/>
          <p:cNvSpPr txBox="1"/>
          <p:nvPr/>
        </p:nvSpPr>
        <p:spPr>
          <a:xfrm>
            <a:off x="8001000" y="3810000"/>
            <a:ext cx="34290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촬영한 동영상 저장위치</a:t>
            </a:r>
          </a:p>
        </p:txBody>
      </p:sp>
      <p:cxnSp>
        <p:nvCxnSpPr>
          <p:cNvPr id="9280" name="직선 연결선 9279"/>
          <p:cNvCxnSpPr>
            <a:endCxn id="9281" idx="1"/>
          </p:cNvCxnSpPr>
          <p:nvPr/>
        </p:nvCxnSpPr>
        <p:spPr>
          <a:xfrm flipV="1">
            <a:off x="4572000" y="3429000"/>
            <a:ext cx="3505200" cy="7620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1" name="TextBox 9280"/>
          <p:cNvSpPr txBox="1"/>
          <p:nvPr/>
        </p:nvSpPr>
        <p:spPr>
          <a:xfrm>
            <a:off x="8077200" y="3110865"/>
            <a:ext cx="31242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각도를 </a:t>
            </a:r>
            <a:r>
              <a:rPr lang="en-US" altLang="ko-KR"/>
              <a:t>90</a:t>
            </a:r>
            <a:r>
              <a:rPr lang="ko-KR" altLang="en-US"/>
              <a:t>로 지정해줘야 정방향 촬영 가능</a:t>
            </a:r>
          </a:p>
        </p:txBody>
      </p:sp>
      <p:cxnSp>
        <p:nvCxnSpPr>
          <p:cNvPr id="9282" name="직선 연결선 9281"/>
          <p:cNvCxnSpPr/>
          <p:nvPr/>
        </p:nvCxnSpPr>
        <p:spPr>
          <a:xfrm flipV="1">
            <a:off x="3962400" y="5257800"/>
            <a:ext cx="4876800" cy="76200"/>
          </a:xfrm>
          <a:prstGeom prst="line">
            <a:avLst/>
          </a:prstGeom>
          <a:noFill/>
          <a:ln w="38100" cap="flat" cmpd="sng" algn="ctr">
            <a:solidFill>
              <a:srgbClr val="2289A2">
                <a:alpha val="100000"/>
              </a:srgbClr>
            </a:solidFill>
            <a:prstDash val="solid"/>
          </a:ln>
        </p:spPr>
      </p:cxnSp>
      <p:sp>
        <p:nvSpPr>
          <p:cNvPr id="9283" name="TextBox 9282"/>
          <p:cNvSpPr txBox="1"/>
          <p:nvPr/>
        </p:nvSpPr>
        <p:spPr>
          <a:xfrm>
            <a:off x="8839200" y="4876800"/>
            <a:ext cx="31242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각도를 </a:t>
            </a:r>
            <a:r>
              <a:rPr lang="en-US" altLang="ko-KR">
                <a:solidFill>
                  <a:srgbClr val="000000"/>
                </a:solidFill>
              </a:rPr>
              <a:t>90</a:t>
            </a:r>
            <a:r>
              <a:rPr lang="ko-KR" altLang="en-US">
                <a:solidFill>
                  <a:srgbClr val="000000"/>
                </a:solidFill>
              </a:rPr>
              <a:t>로 지정해줘야 정방향 촬영 재생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en-US" altLang="ko-KR"/>
              <a:t>GPS&amp;</a:t>
            </a:r>
            <a:r>
              <a:rPr lang="ko-KR" altLang="en-US"/>
              <a:t>내 위치확인</a:t>
            </a:r>
          </a:p>
        </p:txBody>
      </p:sp>
      <p:pic>
        <p:nvPicPr>
          <p:cNvPr id="9270" name="object 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46245" y="956310"/>
            <a:ext cx="3237229" cy="5764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en-US" altLang="ko-KR"/>
              <a:t>GPS&amp;</a:t>
            </a:r>
            <a:r>
              <a:rPr lang="ko-KR" altLang="en-US"/>
              <a:t>내 위치확인</a:t>
            </a:r>
          </a:p>
        </p:txBody>
      </p:sp>
      <p:pic>
        <p:nvPicPr>
          <p:cNvPr id="9271" name="object 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23251" y="1373464"/>
            <a:ext cx="7696866" cy="975443"/>
          </a:xfrm>
          <a:prstGeom prst="rect">
            <a:avLst/>
          </a:prstGeom>
        </p:spPr>
      </p:pic>
      <p:pic>
        <p:nvPicPr>
          <p:cNvPr id="9272" name="object 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23251" y="2430695"/>
            <a:ext cx="7582555" cy="998305"/>
          </a:xfrm>
          <a:prstGeom prst="rect">
            <a:avLst/>
          </a:prstGeom>
        </p:spPr>
      </p:pic>
      <p:pic>
        <p:nvPicPr>
          <p:cNvPr id="9273" name="object 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23251" y="3682931"/>
            <a:ext cx="7506348" cy="1996612"/>
          </a:xfrm>
          <a:prstGeom prst="rect">
            <a:avLst/>
          </a:prstGeom>
        </p:spPr>
      </p:pic>
      <p:cxnSp>
        <p:nvCxnSpPr>
          <p:cNvPr id="9274" name="직선 연결선 9273"/>
          <p:cNvCxnSpPr/>
          <p:nvPr/>
        </p:nvCxnSpPr>
        <p:spPr>
          <a:xfrm>
            <a:off x="8153400" y="1828800"/>
            <a:ext cx="1295400" cy="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5" name="TextBox 9274"/>
          <p:cNvSpPr txBox="1"/>
          <p:nvPr/>
        </p:nvSpPr>
        <p:spPr>
          <a:xfrm>
            <a:off x="9448800" y="1335405"/>
            <a:ext cx="2133600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Manifest</a:t>
            </a:r>
            <a:r>
              <a:rPr lang="ko-KR" altLang="en-US"/>
              <a:t>에 </a:t>
            </a:r>
          </a:p>
          <a:p>
            <a:pPr>
              <a:defRPr/>
            </a:pPr>
            <a:r>
              <a:rPr lang="en-US" altLang="ko-KR"/>
              <a:t>GPS</a:t>
            </a:r>
            <a:r>
              <a:rPr lang="ko-KR" altLang="en-US"/>
              <a:t> 관련</a:t>
            </a:r>
          </a:p>
          <a:p>
            <a:pPr>
              <a:defRPr/>
            </a:pPr>
            <a:r>
              <a:rPr lang="ko-KR" altLang="en-US"/>
              <a:t>퍼미션 추가 </a:t>
            </a:r>
          </a:p>
        </p:txBody>
      </p:sp>
      <p:cxnSp>
        <p:nvCxnSpPr>
          <p:cNvPr id="9276" name="직선 연결선 9275"/>
          <p:cNvCxnSpPr/>
          <p:nvPr/>
        </p:nvCxnSpPr>
        <p:spPr>
          <a:xfrm>
            <a:off x="8001000" y="2971800"/>
            <a:ext cx="1295400" cy="0"/>
          </a:xfrm>
          <a:prstGeom prst="line">
            <a:avLst/>
          </a:prstGeom>
          <a:noFill/>
          <a:ln w="38100" cap="flat" cmpd="sng" algn="ctr">
            <a:solidFill>
              <a:srgbClr val="2289A2">
                <a:alpha val="100000"/>
              </a:srgbClr>
            </a:solidFill>
            <a:prstDash val="solid"/>
          </a:ln>
        </p:spPr>
      </p:cxnSp>
      <p:sp>
        <p:nvSpPr>
          <p:cNvPr id="9277" name="TextBox 9276"/>
          <p:cNvSpPr txBox="1"/>
          <p:nvPr/>
        </p:nvSpPr>
        <p:spPr>
          <a:xfrm>
            <a:off x="9296400" y="2743200"/>
            <a:ext cx="2514600" cy="94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구글 </a:t>
            </a:r>
            <a:r>
              <a:rPr lang="en-US" altLang="ko-KR" sz="1400"/>
              <a:t>API 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실시간 위치 확인이 가능하나 실내에서 잘 회신되지 않는다는 단점이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충격감지</a:t>
            </a:r>
          </a:p>
        </p:txBody>
      </p:sp>
      <p:pic>
        <p:nvPicPr>
          <p:cNvPr id="9270" name="object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182948" y="956944"/>
            <a:ext cx="3227070" cy="5736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충격감지</a:t>
            </a:r>
          </a:p>
        </p:txBody>
      </p:sp>
      <p:pic>
        <p:nvPicPr>
          <p:cNvPr id="9271" name="object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46080" y="1485527"/>
            <a:ext cx="7864520" cy="4305672"/>
          </a:xfrm>
          <a:prstGeom prst="rect">
            <a:avLst/>
          </a:prstGeom>
        </p:spPr>
      </p:pic>
      <p:cxnSp>
        <p:nvCxnSpPr>
          <p:cNvPr id="9272" name="직선 연결선 9271"/>
          <p:cNvCxnSpPr/>
          <p:nvPr/>
        </p:nvCxnSpPr>
        <p:spPr>
          <a:xfrm flipV="1">
            <a:off x="4495800" y="3429000"/>
            <a:ext cx="4495800" cy="15240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3" name="TextBox 9272"/>
          <p:cNvSpPr txBox="1"/>
          <p:nvPr/>
        </p:nvSpPr>
        <p:spPr>
          <a:xfrm>
            <a:off x="8991600" y="2975610"/>
            <a:ext cx="2667000" cy="90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가속도계 센서를 이용</a:t>
            </a:r>
          </a:p>
          <a:p>
            <a:pPr>
              <a:defRPr/>
            </a:pPr>
            <a:r>
              <a:rPr lang="ko-KR" altLang="en-US"/>
              <a:t>값이 작을수록 충격에 예민하게 반응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/>
              <a:t>프로젝트 개요</a:t>
            </a:r>
          </a:p>
          <a:p>
            <a:pPr marL="30480" marR="1009650">
              <a:lnSpc>
                <a:spcPts val="4680"/>
              </a:lnSpc>
              <a:spcBef>
                <a:spcPts val="455"/>
              </a:spcBef>
              <a:defRPr/>
            </a:pPr>
            <a:r>
              <a:rPr lang="ko-KR" altLang="en-US"/>
              <a:t>프로젝트 팀 구성 및 역할</a:t>
            </a:r>
          </a:p>
          <a:p>
            <a:pPr marL="30480" marR="1009650">
              <a:lnSpc>
                <a:spcPts val="4680"/>
              </a:lnSpc>
              <a:spcBef>
                <a:spcPts val="455"/>
              </a:spcBef>
              <a:defRPr/>
            </a:pPr>
            <a:r>
              <a:rPr lang="ko-KR" altLang="en-US"/>
              <a:t>프로젝트 수행 절차 및 방법</a:t>
            </a:r>
          </a:p>
          <a:p>
            <a:pPr marL="30480" marR="1009650">
              <a:lnSpc>
                <a:spcPts val="4680"/>
              </a:lnSpc>
              <a:spcBef>
                <a:spcPts val="455"/>
              </a:spcBef>
              <a:defRPr/>
            </a:pPr>
            <a:r>
              <a:rPr lang="ko-KR" altLang="en-US"/>
              <a:t>프로젝트 수행 결과</a:t>
            </a:r>
          </a:p>
          <a:p>
            <a:pPr marL="30480" marR="1009650">
              <a:lnSpc>
                <a:spcPts val="4680"/>
              </a:lnSpc>
              <a:spcBef>
                <a:spcPts val="455"/>
              </a:spcBef>
              <a:defRPr/>
            </a:pPr>
            <a:r>
              <a:rPr lang="ko-KR" altLang="en-US"/>
              <a:t>총평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긴급전화</a:t>
            </a:r>
          </a:p>
        </p:txBody>
      </p:sp>
      <p:pic>
        <p:nvPicPr>
          <p:cNvPr id="9271" name="object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865879" y="956944"/>
            <a:ext cx="3456304" cy="5597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긴급전화</a:t>
            </a:r>
          </a:p>
        </p:txBody>
      </p:sp>
      <p:pic>
        <p:nvPicPr>
          <p:cNvPr id="9272" name="그림 92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363980"/>
            <a:ext cx="8001000" cy="1455419"/>
          </a:xfrm>
          <a:prstGeom prst="rect">
            <a:avLst/>
          </a:prstGeom>
        </p:spPr>
      </p:pic>
      <p:pic>
        <p:nvPicPr>
          <p:cNvPr id="9273" name="그림 92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3749039"/>
            <a:ext cx="7147560" cy="975360"/>
          </a:xfrm>
          <a:prstGeom prst="rect">
            <a:avLst/>
          </a:prstGeom>
        </p:spPr>
      </p:pic>
      <p:sp>
        <p:nvSpPr>
          <p:cNvPr id="9274" name="TextBox 9273"/>
          <p:cNvSpPr txBox="1"/>
          <p:nvPr/>
        </p:nvSpPr>
        <p:spPr>
          <a:xfrm>
            <a:off x="609600" y="3068955"/>
            <a:ext cx="92964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Manifest</a:t>
            </a:r>
            <a:r>
              <a:rPr lang="ko-KR" altLang="en-US"/>
              <a:t>에 전화 관련</a:t>
            </a:r>
            <a:r>
              <a:rPr lang="en-US" altLang="ko-KR"/>
              <a:t> </a:t>
            </a:r>
            <a:r>
              <a:rPr lang="ko-KR" altLang="en-US"/>
              <a:t>퍼미션 추가 </a:t>
            </a:r>
          </a:p>
        </p:txBody>
      </p:sp>
      <p:sp>
        <p:nvSpPr>
          <p:cNvPr id="9277" name="TextBox 9276"/>
          <p:cNvSpPr txBox="1"/>
          <p:nvPr/>
        </p:nvSpPr>
        <p:spPr>
          <a:xfrm>
            <a:off x="609600" y="4897755"/>
            <a:ext cx="4267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전화 화면에 번호를 </a:t>
            </a:r>
            <a:r>
              <a:rPr lang="en-US" altLang="ko-KR"/>
              <a:t>119</a:t>
            </a:r>
            <a:r>
              <a:rPr lang="ko-KR" altLang="en-US"/>
              <a:t>로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설정</a:t>
            </a:r>
          </a:p>
        </p:txBody>
      </p:sp>
      <p:pic>
        <p:nvPicPr>
          <p:cNvPr id="9271" name="object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58414" y="956944"/>
            <a:ext cx="2914015" cy="5654153"/>
          </a:xfrm>
          <a:prstGeom prst="rect">
            <a:avLst/>
          </a:prstGeom>
        </p:spPr>
      </p:pic>
      <p:pic>
        <p:nvPicPr>
          <p:cNvPr id="9272" name="object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600700" y="956944"/>
            <a:ext cx="2959734" cy="5654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0480" marR="1009650" algn="l">
              <a:lnSpc>
                <a:spcPts val="4680"/>
              </a:lnSpc>
              <a:spcBef>
                <a:spcPts val="455"/>
              </a:spcBef>
              <a:defRPr lang="ko-KR" altLang="en-US"/>
            </a:pPr>
            <a:r>
              <a:rPr lang="ko-KR" altLang="en-US">
                <a:latin typeface="+mn-lt"/>
                <a:cs typeface="+mn-cs"/>
              </a:rPr>
              <a:t>프로젝트 수행 결과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2" name="KakaoTalk_20220112_0230431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1033106"/>
            <a:ext cx="29718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0480" marR="1009650" algn="l">
              <a:lnSpc>
                <a:spcPts val="4680"/>
              </a:lnSpc>
              <a:spcBef>
                <a:spcPts val="455"/>
              </a:spcBef>
              <a:defRPr lang="ko-KR" altLang="en-US"/>
            </a:pPr>
            <a:r>
              <a:rPr lang="ko-KR" altLang="en-US">
                <a:latin typeface="+mn-lt"/>
                <a:cs typeface="+mn-cs"/>
              </a:rPr>
              <a:t>총평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자체 평가 의견</a:t>
            </a:r>
          </a:p>
        </p:txBody>
      </p:sp>
      <p:graphicFrame>
        <p:nvGraphicFramePr>
          <p:cNvPr id="10277" name="표 20"/>
          <p:cNvGraphicFramePr>
            <a:graphicFrameLocks noGrp="1"/>
          </p:cNvGraphicFramePr>
          <p:nvPr/>
        </p:nvGraphicFramePr>
        <p:xfrm>
          <a:off x="304800" y="1371600"/>
          <a:ext cx="11582400" cy="474599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42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1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의견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4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신경아</a:t>
                      </a:r>
                      <a:endParaRPr kumimoji="0" lang="ko-KR" altLang="en-US" sz="160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시간 관계상 모두 구현하지 못해 아쉽다</a:t>
                      </a:r>
                      <a:r>
                        <a:rPr kumimoji="0" lang="en-US" altLang="ko-KR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오류를 잡는데 생각보다 많은 시간이 소요되었고 팀원과 팀워크가 중요하다는 걸 깨닫는 시간이었다</a:t>
                      </a:r>
                      <a:r>
                        <a:rPr kumimoji="0" lang="en-US" altLang="ko-KR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63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u="none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문우정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팀원과 팀워크가 중요하다는 걸 깨닫는 시간이었다</a:t>
                      </a:r>
                      <a:r>
                        <a:rPr kumimoji="0" lang="en-US" altLang="ko-KR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미완성으로 끝낸 어플을 더 노력해 앱 출시를 목표로 진행할 것이다</a:t>
                      </a:r>
                      <a:r>
                        <a:rPr kumimoji="0" lang="en-US" altLang="ko-KR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5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최희지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+mn-ea"/>
                          <a:cs typeface="+mn-cs"/>
                        </a:rPr>
                        <a:t>직접 앱 개발을 해보면서 한계를 많이 느꼈다</a:t>
                      </a:r>
                      <a:r>
                        <a:rPr kumimoji="0" lang="en-US" altLang="ko-KR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+mn-ea"/>
                          <a:cs typeface="+mn-cs"/>
                        </a:rPr>
                        <a:t> 이해한 부분과 몰랐던 부분을 알게 되었으며 팀 프로젝인 만큼 원할한 소통과 확실한 목표 설ㄹ정을 가지고 프로젝트를 해야 된다는 것을 배울 수 있었다</a:t>
                      </a:r>
                      <a:r>
                        <a:rPr kumimoji="0" lang="en-US" altLang="ko-KR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89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정혜윤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시간 관계상 앱을 완벽하게 완성하지 못했지만 많이 노력하였다</a:t>
                      </a:r>
                      <a:r>
                        <a:rPr kumimoji="0" lang="en-US" altLang="ko-KR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 팀원과의 소통이 매우 중요하다는 것을 알았고 해당 업부 수행에 관하여 좀 더 책임감 있게 진행하여야 한다는 것을 깨달았다</a:t>
                      </a:r>
                      <a:r>
                        <a:rPr kumimoji="0" lang="en-US" altLang="ko-KR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endParaRPr lang="ko-KR" altLang="en-US" dirty="0"/>
          </a:p>
        </p:txBody>
      </p:sp>
      <p:sp>
        <p:nvSpPr>
          <p:cNvPr id="4" name="object 7"/>
          <p:cNvSpPr txBox="1"/>
          <p:nvPr/>
        </p:nvSpPr>
        <p:spPr>
          <a:xfrm>
            <a:off x="4566600" y="3709576"/>
            <a:ext cx="3281999" cy="675825"/>
          </a:xfrm>
          <a:prstGeom prst="rect">
            <a:avLst/>
          </a:prstGeom>
        </p:spPr>
        <p:txBody>
          <a:bodyPr vert="horz" wrap="square" lIns="0" tIns="13969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defRPr/>
            </a:pPr>
            <a:r>
              <a:rPr sz="4300" b="1" spc="175" dirty="0" err="1" smtClean="0"/>
              <a:t>감사합니다</a:t>
            </a:r>
            <a:r>
              <a:rPr lang="en-US" sz="4300" b="1" spc="175" dirty="0" smtClean="0"/>
              <a:t>.</a:t>
            </a:r>
            <a:endParaRPr sz="4300" dirty="0"/>
          </a:p>
        </p:txBody>
      </p:sp>
      <p:grpSp>
        <p:nvGrpSpPr>
          <p:cNvPr id="5" name="object 8"/>
          <p:cNvGrpSpPr/>
          <p:nvPr/>
        </p:nvGrpSpPr>
        <p:grpSpPr>
          <a:xfrm>
            <a:off x="5380354" y="2362200"/>
            <a:ext cx="1183005" cy="1125220"/>
            <a:chOff x="5380354" y="2362200"/>
            <a:chExt cx="1183005" cy="1125220"/>
          </a:xfrm>
        </p:grpSpPr>
        <p:sp>
          <p:nvSpPr>
            <p:cNvPr id="6" name="object 9"/>
            <p:cNvSpPr/>
            <p:nvPr/>
          </p:nvSpPr>
          <p:spPr>
            <a:xfrm>
              <a:off x="5723439" y="2700502"/>
              <a:ext cx="497205" cy="116205"/>
            </a:xfrm>
            <a:custGeom>
              <a:avLst/>
              <a:gdLst/>
              <a:ahLst/>
              <a:cxnLst/>
              <a:rect l="l" t="t" r="r" b="b"/>
              <a:pathLst>
                <a:path w="497204" h="116205">
                  <a:moveTo>
                    <a:pt x="60952" y="0"/>
                  </a:moveTo>
                  <a:lnTo>
                    <a:pt x="37227" y="4553"/>
                  </a:lnTo>
                  <a:lnTo>
                    <a:pt x="17852" y="16971"/>
                  </a:lnTo>
                  <a:lnTo>
                    <a:pt x="4790" y="35389"/>
                  </a:lnTo>
                  <a:lnTo>
                    <a:pt x="0" y="57943"/>
                  </a:lnTo>
                  <a:lnTo>
                    <a:pt x="4790" y="80498"/>
                  </a:lnTo>
                  <a:lnTo>
                    <a:pt x="17852" y="98916"/>
                  </a:lnTo>
                  <a:lnTo>
                    <a:pt x="37227" y="111333"/>
                  </a:lnTo>
                  <a:lnTo>
                    <a:pt x="60952" y="115887"/>
                  </a:lnTo>
                  <a:lnTo>
                    <a:pt x="84678" y="111333"/>
                  </a:lnTo>
                  <a:lnTo>
                    <a:pt x="104053" y="98916"/>
                  </a:lnTo>
                  <a:lnTo>
                    <a:pt x="117116" y="80498"/>
                  </a:lnTo>
                  <a:lnTo>
                    <a:pt x="121906" y="57943"/>
                  </a:lnTo>
                  <a:lnTo>
                    <a:pt x="117116" y="35389"/>
                  </a:lnTo>
                  <a:lnTo>
                    <a:pt x="104053" y="16971"/>
                  </a:lnTo>
                  <a:lnTo>
                    <a:pt x="84678" y="4553"/>
                  </a:lnTo>
                  <a:lnTo>
                    <a:pt x="60952" y="0"/>
                  </a:lnTo>
                  <a:close/>
                </a:path>
                <a:path w="497204" h="116205">
                  <a:moveTo>
                    <a:pt x="435883" y="0"/>
                  </a:moveTo>
                  <a:lnTo>
                    <a:pt x="412157" y="4553"/>
                  </a:lnTo>
                  <a:lnTo>
                    <a:pt x="392782" y="16971"/>
                  </a:lnTo>
                  <a:lnTo>
                    <a:pt x="379719" y="35389"/>
                  </a:lnTo>
                  <a:lnTo>
                    <a:pt x="374929" y="57943"/>
                  </a:lnTo>
                  <a:lnTo>
                    <a:pt x="379719" y="80498"/>
                  </a:lnTo>
                  <a:lnTo>
                    <a:pt x="392782" y="98916"/>
                  </a:lnTo>
                  <a:lnTo>
                    <a:pt x="412157" y="111333"/>
                  </a:lnTo>
                  <a:lnTo>
                    <a:pt x="435883" y="115887"/>
                  </a:lnTo>
                  <a:lnTo>
                    <a:pt x="459609" y="111333"/>
                  </a:lnTo>
                  <a:lnTo>
                    <a:pt x="478983" y="98916"/>
                  </a:lnTo>
                  <a:lnTo>
                    <a:pt x="492046" y="80498"/>
                  </a:lnTo>
                  <a:lnTo>
                    <a:pt x="496836" y="57943"/>
                  </a:lnTo>
                  <a:lnTo>
                    <a:pt x="492046" y="35389"/>
                  </a:lnTo>
                  <a:lnTo>
                    <a:pt x="478983" y="16971"/>
                  </a:lnTo>
                  <a:lnTo>
                    <a:pt x="459609" y="4553"/>
                  </a:lnTo>
                  <a:lnTo>
                    <a:pt x="435883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7" name="object 10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17088" y="2694152"/>
              <a:ext cx="134606" cy="128587"/>
            </a:xfrm>
            <a:prstGeom prst="rect">
              <a:avLst/>
            </a:prstGeom>
          </p:spPr>
        </p:pic>
        <p:pic>
          <p:nvPicPr>
            <p:cNvPr id="8" name="object 11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2019" y="2694152"/>
              <a:ext cx="134606" cy="128587"/>
            </a:xfrm>
            <a:prstGeom prst="rect">
              <a:avLst/>
            </a:prstGeom>
          </p:spPr>
        </p:pic>
        <p:sp>
          <p:nvSpPr>
            <p:cNvPr id="9" name="object 12"/>
            <p:cNvSpPr/>
            <p:nvPr/>
          </p:nvSpPr>
          <p:spPr>
            <a:xfrm>
              <a:off x="5386704" y="2368550"/>
              <a:ext cx="1170305" cy="1112520"/>
            </a:xfrm>
            <a:custGeom>
              <a:avLst/>
              <a:gdLst/>
              <a:ahLst/>
              <a:cxnLst/>
              <a:rect l="l" t="t" r="r" b="b"/>
              <a:pathLst>
                <a:path w="1170304" h="1112520">
                  <a:moveTo>
                    <a:pt x="267996" y="798848"/>
                  </a:moveTo>
                  <a:lnTo>
                    <a:pt x="313300" y="826316"/>
                  </a:lnTo>
                  <a:lnTo>
                    <a:pt x="358597" y="849557"/>
                  </a:lnTo>
                  <a:lnTo>
                    <a:pt x="403886" y="868573"/>
                  </a:lnTo>
                  <a:lnTo>
                    <a:pt x="449168" y="883363"/>
                  </a:lnTo>
                  <a:lnTo>
                    <a:pt x="494442" y="893928"/>
                  </a:lnTo>
                  <a:lnTo>
                    <a:pt x="539708" y="900266"/>
                  </a:lnTo>
                  <a:lnTo>
                    <a:pt x="584967" y="902379"/>
                  </a:lnTo>
                  <a:lnTo>
                    <a:pt x="630218" y="900266"/>
                  </a:lnTo>
                  <a:lnTo>
                    <a:pt x="675462" y="893928"/>
                  </a:lnTo>
                  <a:lnTo>
                    <a:pt x="720699" y="883363"/>
                  </a:lnTo>
                  <a:lnTo>
                    <a:pt x="765927" y="868573"/>
                  </a:lnTo>
                  <a:lnTo>
                    <a:pt x="811148" y="849557"/>
                  </a:lnTo>
                  <a:lnTo>
                    <a:pt x="856362" y="826316"/>
                  </a:lnTo>
                  <a:lnTo>
                    <a:pt x="901568" y="798848"/>
                  </a:lnTo>
                </a:path>
                <a:path w="1170304" h="1112520">
                  <a:moveTo>
                    <a:pt x="0" y="556260"/>
                  </a:moveTo>
                  <a:lnTo>
                    <a:pt x="1939" y="510638"/>
                  </a:lnTo>
                  <a:lnTo>
                    <a:pt x="7658" y="466031"/>
                  </a:lnTo>
                  <a:lnTo>
                    <a:pt x="17006" y="422584"/>
                  </a:lnTo>
                  <a:lnTo>
                    <a:pt x="29831" y="380438"/>
                  </a:lnTo>
                  <a:lnTo>
                    <a:pt x="45984" y="339738"/>
                  </a:lnTo>
                  <a:lnTo>
                    <a:pt x="65313" y="300626"/>
                  </a:lnTo>
                  <a:lnTo>
                    <a:pt x="87669" y="263245"/>
                  </a:lnTo>
                  <a:lnTo>
                    <a:pt x="112900" y="227740"/>
                  </a:lnTo>
                  <a:lnTo>
                    <a:pt x="140856" y="194251"/>
                  </a:lnTo>
                  <a:lnTo>
                    <a:pt x="171387" y="162924"/>
                  </a:lnTo>
                  <a:lnTo>
                    <a:pt x="204341" y="133901"/>
                  </a:lnTo>
                  <a:lnTo>
                    <a:pt x="239569" y="107325"/>
                  </a:lnTo>
                  <a:lnTo>
                    <a:pt x="276919" y="83340"/>
                  </a:lnTo>
                  <a:lnTo>
                    <a:pt x="316241" y="62088"/>
                  </a:lnTo>
                  <a:lnTo>
                    <a:pt x="357384" y="43713"/>
                  </a:lnTo>
                  <a:lnTo>
                    <a:pt x="400199" y="28358"/>
                  </a:lnTo>
                  <a:lnTo>
                    <a:pt x="444533" y="16166"/>
                  </a:lnTo>
                  <a:lnTo>
                    <a:pt x="490237" y="7280"/>
                  </a:lnTo>
                  <a:lnTo>
                    <a:pt x="537160" y="1843"/>
                  </a:lnTo>
                  <a:lnTo>
                    <a:pt x="585152" y="0"/>
                  </a:lnTo>
                  <a:lnTo>
                    <a:pt x="633144" y="1843"/>
                  </a:lnTo>
                  <a:lnTo>
                    <a:pt x="680067" y="7280"/>
                  </a:lnTo>
                  <a:lnTo>
                    <a:pt x="725771" y="16166"/>
                  </a:lnTo>
                  <a:lnTo>
                    <a:pt x="770105" y="28358"/>
                  </a:lnTo>
                  <a:lnTo>
                    <a:pt x="812920" y="43713"/>
                  </a:lnTo>
                  <a:lnTo>
                    <a:pt x="854063" y="62088"/>
                  </a:lnTo>
                  <a:lnTo>
                    <a:pt x="893385" y="83340"/>
                  </a:lnTo>
                  <a:lnTo>
                    <a:pt x="930735" y="107325"/>
                  </a:lnTo>
                  <a:lnTo>
                    <a:pt x="965963" y="133901"/>
                  </a:lnTo>
                  <a:lnTo>
                    <a:pt x="998917" y="162924"/>
                  </a:lnTo>
                  <a:lnTo>
                    <a:pt x="1029448" y="194251"/>
                  </a:lnTo>
                  <a:lnTo>
                    <a:pt x="1057404" y="227740"/>
                  </a:lnTo>
                  <a:lnTo>
                    <a:pt x="1082635" y="263245"/>
                  </a:lnTo>
                  <a:lnTo>
                    <a:pt x="1104991" y="300626"/>
                  </a:lnTo>
                  <a:lnTo>
                    <a:pt x="1124320" y="339738"/>
                  </a:lnTo>
                  <a:lnTo>
                    <a:pt x="1140473" y="380438"/>
                  </a:lnTo>
                  <a:lnTo>
                    <a:pt x="1153298" y="422584"/>
                  </a:lnTo>
                  <a:lnTo>
                    <a:pt x="1162646" y="466031"/>
                  </a:lnTo>
                  <a:lnTo>
                    <a:pt x="1168365" y="510638"/>
                  </a:lnTo>
                  <a:lnTo>
                    <a:pt x="1170305" y="556260"/>
                  </a:lnTo>
                  <a:lnTo>
                    <a:pt x="1168365" y="601881"/>
                  </a:lnTo>
                  <a:lnTo>
                    <a:pt x="1162646" y="646488"/>
                  </a:lnTo>
                  <a:lnTo>
                    <a:pt x="1153298" y="689935"/>
                  </a:lnTo>
                  <a:lnTo>
                    <a:pt x="1140473" y="732081"/>
                  </a:lnTo>
                  <a:lnTo>
                    <a:pt x="1124320" y="772781"/>
                  </a:lnTo>
                  <a:lnTo>
                    <a:pt x="1104991" y="811893"/>
                  </a:lnTo>
                  <a:lnTo>
                    <a:pt x="1082635" y="849274"/>
                  </a:lnTo>
                  <a:lnTo>
                    <a:pt x="1057404" y="884779"/>
                  </a:lnTo>
                  <a:lnTo>
                    <a:pt x="1029448" y="918268"/>
                  </a:lnTo>
                  <a:lnTo>
                    <a:pt x="998917" y="949595"/>
                  </a:lnTo>
                  <a:lnTo>
                    <a:pt x="965963" y="978618"/>
                  </a:lnTo>
                  <a:lnTo>
                    <a:pt x="930735" y="1005194"/>
                  </a:lnTo>
                  <a:lnTo>
                    <a:pt x="893385" y="1029179"/>
                  </a:lnTo>
                  <a:lnTo>
                    <a:pt x="854063" y="1050431"/>
                  </a:lnTo>
                  <a:lnTo>
                    <a:pt x="812920" y="1068806"/>
                  </a:lnTo>
                  <a:lnTo>
                    <a:pt x="770105" y="1084161"/>
                  </a:lnTo>
                  <a:lnTo>
                    <a:pt x="725771" y="1096353"/>
                  </a:lnTo>
                  <a:lnTo>
                    <a:pt x="680067" y="1105239"/>
                  </a:lnTo>
                  <a:lnTo>
                    <a:pt x="633144" y="1110676"/>
                  </a:lnTo>
                  <a:lnTo>
                    <a:pt x="585152" y="1112520"/>
                  </a:lnTo>
                  <a:lnTo>
                    <a:pt x="537160" y="1110676"/>
                  </a:lnTo>
                  <a:lnTo>
                    <a:pt x="490237" y="1105239"/>
                  </a:lnTo>
                  <a:lnTo>
                    <a:pt x="444533" y="1096353"/>
                  </a:lnTo>
                  <a:lnTo>
                    <a:pt x="400199" y="1084161"/>
                  </a:lnTo>
                  <a:lnTo>
                    <a:pt x="357384" y="1068806"/>
                  </a:lnTo>
                  <a:lnTo>
                    <a:pt x="316241" y="1050431"/>
                  </a:lnTo>
                  <a:lnTo>
                    <a:pt x="276919" y="1029179"/>
                  </a:lnTo>
                  <a:lnTo>
                    <a:pt x="239569" y="1005194"/>
                  </a:lnTo>
                  <a:lnTo>
                    <a:pt x="204341" y="978618"/>
                  </a:lnTo>
                  <a:lnTo>
                    <a:pt x="171387" y="949595"/>
                  </a:lnTo>
                  <a:lnTo>
                    <a:pt x="140856" y="918268"/>
                  </a:lnTo>
                  <a:lnTo>
                    <a:pt x="112900" y="884779"/>
                  </a:lnTo>
                  <a:lnTo>
                    <a:pt x="87669" y="849274"/>
                  </a:lnTo>
                  <a:lnTo>
                    <a:pt x="65313" y="811893"/>
                  </a:lnTo>
                  <a:lnTo>
                    <a:pt x="45984" y="772781"/>
                  </a:lnTo>
                  <a:lnTo>
                    <a:pt x="29831" y="732081"/>
                  </a:lnTo>
                  <a:lnTo>
                    <a:pt x="17006" y="689935"/>
                  </a:lnTo>
                  <a:lnTo>
                    <a:pt x="7658" y="646488"/>
                  </a:lnTo>
                  <a:lnTo>
                    <a:pt x="1939" y="601881"/>
                  </a:lnTo>
                  <a:lnTo>
                    <a:pt x="0" y="5562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41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 lang="ko-KR" altLang="en-US"/>
            </a:pPr>
            <a:r>
              <a:rPr lang="ko-KR" altLang="en-US"/>
              <a:t>프로젝트 개요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4586514" y="6089453"/>
            <a:ext cx="5176800" cy="158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grpSp>
        <p:nvGrpSpPr>
          <p:cNvPr id="2" name="그룹 16"/>
          <p:cNvGrpSpPr/>
          <p:nvPr/>
        </p:nvGrpSpPr>
        <p:grpSpPr>
          <a:xfrm>
            <a:off x="2133600" y="2079617"/>
            <a:ext cx="7632701" cy="4147012"/>
            <a:chOff x="609600" y="2079617"/>
            <a:chExt cx="7632701" cy="4147012"/>
          </a:xfrm>
        </p:grpSpPr>
        <p:sp>
          <p:nvSpPr>
            <p:cNvPr id="76" name="직사각형 75"/>
            <p:cNvSpPr/>
            <p:nvPr/>
          </p:nvSpPr>
          <p:spPr>
            <a:xfrm>
              <a:off x="609600" y="2143116"/>
              <a:ext cx="2189118" cy="4083513"/>
            </a:xfrm>
            <a:prstGeom prst="rect">
              <a:avLst/>
            </a:prstGeom>
            <a:solidFill>
              <a:schemeClr val="tx2">
                <a:alpha val="22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" name="그룹 74"/>
            <p:cNvGrpSpPr/>
            <p:nvPr/>
          </p:nvGrpSpPr>
          <p:grpSpPr>
            <a:xfrm>
              <a:off x="611189" y="2079617"/>
              <a:ext cx="7631112" cy="193685"/>
              <a:chOff x="611189" y="1984372"/>
              <a:chExt cx="7631112" cy="206377"/>
            </a:xfrm>
            <a:effectLst/>
          </p:grpSpPr>
          <p:sp>
            <p:nvSpPr>
              <p:cNvPr id="9243" name="Rectangle 27" descr="넓은 상향 대각선"/>
              <p:cNvSpPr>
                <a:spLocks noChangeArrowheads="1"/>
              </p:cNvSpPr>
              <p:nvPr/>
            </p:nvSpPr>
            <p:spPr>
              <a:xfrm>
                <a:off x="611189" y="1990724"/>
                <a:ext cx="7631112" cy="200025"/>
              </a:xfrm>
              <a:prstGeom prst="rect">
                <a:avLst/>
              </a:prstGeom>
              <a:pattFill prst="ltVert">
                <a:fgClr>
                  <a:srgbClr val="C5CCD1"/>
                </a:fgClr>
                <a:bgClr>
                  <a:schemeClr val="bg1"/>
                </a:bgClr>
              </a:pattFill>
              <a:ln w="12700" algn="ctr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244" name="Rectangle 28"/>
              <p:cNvSpPr>
                <a:spLocks noChangeArrowheads="1"/>
              </p:cNvSpPr>
              <p:nvPr/>
            </p:nvSpPr>
            <p:spPr>
              <a:xfrm>
                <a:off x="611189" y="1984372"/>
                <a:ext cx="2188800" cy="206375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01908" y="2596581"/>
            <a:ext cx="4823092" cy="3194619"/>
          </a:xfrm>
        </p:spPr>
        <p:txBody>
          <a:bodyPr anchor="ctr"/>
          <a:lstStyle/>
          <a:p>
            <a:pPr marL="269740" indent="-257040">
              <a:spcBef>
                <a:spcPts val="10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블랙 박스 어플은 보통 공기계를 이용</a:t>
            </a:r>
          </a:p>
          <a:p>
            <a:pPr marL="12700" indent="0">
              <a:spcBef>
                <a:spcPts val="100"/>
              </a:spcBef>
              <a:buFont typeface="Arial"/>
              <a:buNone/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marL="269740" indent="-257040">
              <a:spcBef>
                <a:spcPts val="10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주로 외장 메모리에 저장하는 것이 보편적이나 요즘 스마트폰은 </a:t>
            </a:r>
            <a:r>
              <a:rPr lang="en-US" altLang="ko-KR">
                <a:solidFill>
                  <a:srgbClr val="000000"/>
                </a:solidFill>
              </a:rPr>
              <a:t>SD</a:t>
            </a:r>
            <a:r>
              <a:rPr lang="ko-KR" altLang="en-US">
                <a:solidFill>
                  <a:srgbClr val="000000"/>
                </a:solidFill>
              </a:rPr>
              <a:t>카드 슬롯을 지원하지 않는 추세로 변화중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marL="269740" indent="-257040">
              <a:spcBef>
                <a:spcPts val="10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000000"/>
                </a:solidFill>
              </a:rPr>
              <a:t>아직까지 많은 스마트폰들이 </a:t>
            </a:r>
            <a:r>
              <a:rPr lang="en-US" altLang="ko-KR">
                <a:solidFill>
                  <a:srgbClr val="000000"/>
                </a:solidFill>
              </a:rPr>
              <a:t>SD</a:t>
            </a:r>
            <a:r>
              <a:rPr lang="ko-KR" altLang="en-US">
                <a:solidFill>
                  <a:srgbClr val="000000"/>
                </a:solidFill>
              </a:rPr>
              <a:t> 카드 슬롯을 사용 중으로 외부 디렉토리까지 구현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46935" y="1500174"/>
            <a:ext cx="7606665" cy="421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200">
                <a:solidFill>
                  <a:schemeClr val="accent6"/>
                </a:solidFill>
              </a:rPr>
              <a:t>안드로이드 핸드폰에서 사용 가능한 블랙박스 어플 개발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4576799" y="2438400"/>
            <a:ext cx="5176800" cy="158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9245" name="TextBox 9244"/>
          <p:cNvSpPr txBox="1"/>
          <p:nvPr/>
        </p:nvSpPr>
        <p:spPr>
          <a:xfrm>
            <a:off x="2667000" y="3733800"/>
            <a:ext cx="12954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6"/>
                </a:solidFill>
              </a:rPr>
              <a:t>주요</a:t>
            </a:r>
            <a:r>
              <a:rPr lang="ko-KR" altLang="en-US"/>
              <a:t> </a:t>
            </a:r>
            <a:r>
              <a:rPr lang="ko-KR" altLang="en-US">
                <a:solidFill>
                  <a:schemeClr val="accent6"/>
                </a:solidFill>
              </a:rPr>
              <a:t>포인트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환경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>
          <a:xfrm>
            <a:off x="5024430" y="5427663"/>
            <a:ext cx="503238" cy="3616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ko-KR" sz="1800" b="0" i="0">
              <a:solidFill>
                <a:schemeClr val="tx2"/>
              </a:solidFill>
              <a:latin typeface="굴림"/>
              <a:ea typeface="굴림"/>
            </a:endParaRPr>
          </a:p>
        </p:txBody>
      </p:sp>
      <p:sp>
        <p:nvSpPr>
          <p:cNvPr id="10265" name="Text Box 25"/>
          <p:cNvSpPr txBox="1">
            <a:spLocks noChangeArrowheads="1"/>
          </p:cNvSpPr>
          <p:nvPr/>
        </p:nvSpPr>
        <p:spPr>
          <a:xfrm>
            <a:off x="7675565" y="5427663"/>
            <a:ext cx="503238" cy="36163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ko-KR" altLang="ko-KR" sz="1800" b="0" i="0">
              <a:solidFill>
                <a:schemeClr val="tx2"/>
              </a:solidFill>
              <a:latin typeface="굴림"/>
              <a:ea typeface="굴림"/>
            </a:endParaRPr>
          </a:p>
        </p:txBody>
      </p:sp>
      <p:grpSp>
        <p:nvGrpSpPr>
          <p:cNvPr id="10270" name="그룹 10269"/>
          <p:cNvGrpSpPr/>
          <p:nvPr/>
        </p:nvGrpSpPr>
        <p:grpSpPr>
          <a:xfrm>
            <a:off x="7620000" y="2592706"/>
            <a:ext cx="2528887" cy="2741294"/>
            <a:chOff x="2424113" y="3048000"/>
            <a:chExt cx="2528887" cy="2741294"/>
          </a:xfrm>
        </p:grpSpPr>
        <p:grpSp>
          <p:nvGrpSpPr>
            <p:cNvPr id="3" name="그룹 26"/>
            <p:cNvGrpSpPr/>
            <p:nvPr/>
          </p:nvGrpSpPr>
          <p:grpSpPr>
            <a:xfrm>
              <a:off x="2454275" y="3048000"/>
              <a:ext cx="2498725" cy="2590800"/>
              <a:chOff x="930275" y="3857628"/>
              <a:chExt cx="7300913" cy="1571636"/>
            </a:xfrm>
          </p:grpSpPr>
          <p:sp>
            <p:nvSpPr>
              <p:cNvPr id="10246" name="Rectangle 6"/>
              <p:cNvSpPr>
                <a:spLocks noChangeArrowheads="1"/>
              </p:cNvSpPr>
              <p:nvPr/>
            </p:nvSpPr>
            <p:spPr>
              <a:xfrm>
                <a:off x="930275" y="3857628"/>
                <a:ext cx="7300913" cy="157163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432000" anchor="t"/>
              <a:lstStyle/>
              <a:p>
                <a:pPr marL="171450" lvl="0" indent="-171450"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chemeClr val="tx2">
                        <a:lumMod val="50000"/>
                      </a:schemeClr>
                    </a:solidFill>
                  </a:rPr>
                  <a:t>개발 언어</a:t>
                </a:r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 rot="10800000">
                <a:off x="930388" y="3859057"/>
                <a:ext cx="7300800" cy="4589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5" name="Text Box 15"/>
            <p:cNvSpPr txBox="1">
              <a:spLocks noChangeArrowheads="1"/>
            </p:cNvSpPr>
            <p:nvPr/>
          </p:nvSpPr>
          <p:spPr>
            <a:xfrm>
              <a:off x="2424113" y="5427663"/>
              <a:ext cx="503238" cy="361631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  <p:txBody>
            <a:bodyPr vert="horz" wrap="square" lIns="91440" tIns="45720" rIns="91440" bIns="45720" anchor="t" anchorCtr="0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ko-KR" altLang="ko-KR" sz="1800" b="0" i="0">
                <a:solidFill>
                  <a:schemeClr val="tx2"/>
                </a:solidFill>
                <a:latin typeface="굴림"/>
                <a:ea typeface="굴림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28912" y="4048362"/>
              <a:ext cx="19447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accent6"/>
                  </a:solidFill>
                </a:rPr>
                <a:t>JAVA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05000" y="1371600"/>
            <a:ext cx="7200000" cy="1080000"/>
          </a:xfrm>
        </p:spPr>
        <p:txBody>
          <a:bodyPr/>
          <a:lstStyle/>
          <a:p>
            <a:pPr marL="228480" lvl="0" indent="-228480">
              <a:lnSpc>
                <a:spcPct val="160000"/>
              </a:lnSpc>
              <a:spcBef>
                <a:spcPct val="20000"/>
              </a:spcBef>
              <a:buClr>
                <a:srgbClr val="9D9C9C">
                  <a:lumMod val="5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2900">
                <a:solidFill>
                  <a:schemeClr val="accent6"/>
                </a:solidFill>
              </a:rPr>
              <a:t>안드로이드 스튜디오 </a:t>
            </a:r>
            <a:r>
              <a:rPr lang="en-US" altLang="ko-KR" sz="2900">
                <a:solidFill>
                  <a:schemeClr val="accent6"/>
                </a:solidFill>
              </a:rPr>
              <a:t>4.2.2</a:t>
            </a:r>
          </a:p>
        </p:txBody>
      </p:sp>
      <p:grpSp>
        <p:nvGrpSpPr>
          <p:cNvPr id="10271" name="그룹 10270"/>
          <p:cNvGrpSpPr/>
          <p:nvPr/>
        </p:nvGrpSpPr>
        <p:grpSpPr>
          <a:xfrm>
            <a:off x="1997075" y="2590800"/>
            <a:ext cx="2498725" cy="2514600"/>
            <a:chOff x="6096000" y="2971800"/>
            <a:chExt cx="2498725" cy="2590800"/>
          </a:xfrm>
        </p:grpSpPr>
        <p:grpSp>
          <p:nvGrpSpPr>
            <p:cNvPr id="10266" name="그룹 26"/>
            <p:cNvGrpSpPr/>
            <p:nvPr/>
          </p:nvGrpSpPr>
          <p:grpSpPr>
            <a:xfrm>
              <a:off x="6096000" y="2971800"/>
              <a:ext cx="2498725" cy="2590800"/>
              <a:chOff x="930275" y="3857628"/>
              <a:chExt cx="7300913" cy="1571636"/>
            </a:xfrm>
          </p:grpSpPr>
          <p:sp>
            <p:nvSpPr>
              <p:cNvPr id="10267" name="Rectangle 6"/>
              <p:cNvSpPr>
                <a:spLocks noChangeArrowheads="1"/>
              </p:cNvSpPr>
              <p:nvPr/>
            </p:nvSpPr>
            <p:spPr>
              <a:xfrm>
                <a:off x="930275" y="3857628"/>
                <a:ext cx="7300913" cy="1571636"/>
              </a:xfrm>
              <a:prstGeom prst="rect">
                <a:avLst/>
              </a:prstGeom>
              <a:solidFill>
                <a:srgbClr val="EBEBEB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lIns="288000" tIns="432000" anchor="t"/>
              <a:lstStyle/>
              <a:p>
                <a:pPr marL="171450" lvl="0" indent="-171450"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rgbClr val="4F4E4E"/>
                    </a:solidFill>
                    <a:latin typeface="Arial"/>
                    <a:ea typeface="함초롬돋움"/>
                    <a:cs typeface="함초롬돋움"/>
                  </a:rPr>
                  <a:t>테스팅 핸드폰</a:t>
                </a:r>
              </a:p>
            </p:txBody>
          </p:sp>
          <p:cxnSp>
            <p:nvCxnSpPr>
              <p:cNvPr id="10268" name="직선 연결선 75"/>
              <p:cNvCxnSpPr/>
              <p:nvPr/>
            </p:nvCxnSpPr>
            <p:spPr>
              <a:xfrm rot="10800000">
                <a:off x="930388" y="3859057"/>
                <a:ext cx="7300800" cy="4589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10269" name="TextBox 82"/>
            <p:cNvSpPr txBox="1"/>
            <p:nvPr/>
          </p:nvSpPr>
          <p:spPr>
            <a:xfrm>
              <a:off x="6324600" y="3810000"/>
              <a:ext cx="1944731" cy="93610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rgbClr val="FF6957"/>
                  </a:solidFill>
                </a:rPr>
                <a:t>갤럭시 </a:t>
              </a:r>
              <a:r>
                <a:rPr lang="en-US" altLang="ko-KR">
                  <a:solidFill>
                    <a:srgbClr val="FF6957"/>
                  </a:solidFill>
                </a:rPr>
                <a:t>S8</a:t>
              </a:r>
            </a:p>
            <a:p>
              <a:pPr algn="ctr">
                <a:defRPr/>
              </a:pPr>
              <a:r>
                <a:rPr lang="ko-KR" altLang="en-US">
                  <a:solidFill>
                    <a:srgbClr val="FF6957"/>
                  </a:solidFill>
                </a:rPr>
                <a:t>갤럭시 노트</a:t>
              </a:r>
              <a:r>
                <a:rPr lang="en-US" altLang="ko-KR">
                  <a:solidFill>
                    <a:srgbClr val="FF6957"/>
                  </a:solidFill>
                </a:rPr>
                <a:t>9</a:t>
              </a:r>
            </a:p>
            <a:p>
              <a:pPr algn="ctr">
                <a:defRPr/>
              </a:pPr>
              <a:r>
                <a:rPr lang="ko-KR" altLang="en-US">
                  <a:solidFill>
                    <a:srgbClr val="FF6957"/>
                  </a:solidFill>
                </a:rPr>
                <a:t>갤럭시 노트</a:t>
              </a:r>
              <a:r>
                <a:rPr lang="en-US" altLang="ko-KR">
                  <a:solidFill>
                    <a:srgbClr val="FF6957"/>
                  </a:solidFill>
                </a:rPr>
                <a:t>10</a:t>
              </a:r>
            </a:p>
          </p:txBody>
        </p:sp>
      </p:grpSp>
      <p:grpSp>
        <p:nvGrpSpPr>
          <p:cNvPr id="10272" name="그룹 10271"/>
          <p:cNvGrpSpPr/>
          <p:nvPr/>
        </p:nvGrpSpPr>
        <p:grpSpPr>
          <a:xfrm>
            <a:off x="4846637" y="2590800"/>
            <a:ext cx="2498725" cy="2514600"/>
            <a:chOff x="6096000" y="2971800"/>
            <a:chExt cx="2498725" cy="2590800"/>
          </a:xfrm>
        </p:grpSpPr>
        <p:grpSp>
          <p:nvGrpSpPr>
            <p:cNvPr id="10273" name="그룹 26"/>
            <p:cNvGrpSpPr/>
            <p:nvPr/>
          </p:nvGrpSpPr>
          <p:grpSpPr>
            <a:xfrm>
              <a:off x="6096000" y="2971800"/>
              <a:ext cx="2498725" cy="2590799"/>
              <a:chOff x="930275" y="3857628"/>
              <a:chExt cx="7300913" cy="1571636"/>
            </a:xfrm>
          </p:grpSpPr>
          <p:sp>
            <p:nvSpPr>
              <p:cNvPr id="10274" name="Rectangle 6"/>
              <p:cNvSpPr>
                <a:spLocks noChangeArrowheads="1"/>
              </p:cNvSpPr>
              <p:nvPr/>
            </p:nvSpPr>
            <p:spPr>
              <a:xfrm>
                <a:off x="930275" y="3857628"/>
                <a:ext cx="7300913" cy="1571636"/>
              </a:xfrm>
              <a:prstGeom prst="rect">
                <a:avLst/>
              </a:prstGeom>
              <a:solidFill>
                <a:srgbClr val="EBEBEB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lIns="288000" tIns="432000" anchor="t"/>
              <a:lstStyle/>
              <a:p>
                <a:pPr marL="171450" lvl="0" indent="-171450">
                  <a:spcBef>
                    <a:spcPct val="20000"/>
                  </a:spcBef>
                  <a:buClr>
                    <a:srgbClr val="9D9C9C">
                      <a:lumMod val="50000"/>
                    </a:srgbClr>
                  </a:buClr>
                  <a:buSzPct val="100000"/>
                  <a:buFont typeface="Arial"/>
                  <a:buChar char="•"/>
                  <a:defRPr/>
                </a:pPr>
                <a:r>
                  <a:rPr lang="ko-KR" altLang="en-US" sz="1600">
                    <a:solidFill>
                      <a:srgbClr val="4F4E4E"/>
                    </a:solidFill>
                    <a:latin typeface="Arial"/>
                    <a:ea typeface="함초롬돋움"/>
                    <a:cs typeface="함초롬돋움"/>
                  </a:rPr>
                  <a:t>디자인 최적화</a:t>
                </a:r>
              </a:p>
            </p:txBody>
          </p:sp>
          <p:cxnSp>
            <p:nvCxnSpPr>
              <p:cNvPr id="10275" name="직선 연결선 75"/>
              <p:cNvCxnSpPr/>
              <p:nvPr/>
            </p:nvCxnSpPr>
            <p:spPr>
              <a:xfrm rot="10800000">
                <a:off x="930388" y="3859057"/>
                <a:ext cx="7300800" cy="4589"/>
              </a:xfrm>
              <a:prstGeom prst="line">
                <a:avLst/>
              </a:prstGeom>
              <a:noFill/>
              <a:ln w="38100" cap="flat" cmpd="sng" algn="ctr">
                <a:solidFill>
                  <a:srgbClr val="FF6957">
                    <a:alpha val="100000"/>
                  </a:srgbClr>
                </a:solidFill>
                <a:prstDash val="solid"/>
              </a:ln>
            </p:spPr>
          </p:cxnSp>
        </p:grpSp>
        <p:sp>
          <p:nvSpPr>
            <p:cNvPr id="10276" name="TextBox 82"/>
            <p:cNvSpPr txBox="1"/>
            <p:nvPr/>
          </p:nvSpPr>
          <p:spPr>
            <a:xfrm>
              <a:off x="6372996" y="3992418"/>
              <a:ext cx="1944731" cy="376728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rgbClr val="FF6957"/>
                  </a:solidFill>
                </a:rPr>
                <a:t>갤럭시 노트</a:t>
              </a:r>
              <a:r>
                <a:rPr lang="en-US" altLang="ko-KR">
                  <a:solidFill>
                    <a:srgbClr val="FF6957"/>
                  </a:solidFill>
                </a:rPr>
                <a:t>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0480" marR="1009650" algn="l">
              <a:lnSpc>
                <a:spcPts val="4680"/>
              </a:lnSpc>
              <a:spcBef>
                <a:spcPts val="455"/>
              </a:spcBef>
              <a:defRPr lang="ko-KR" altLang="en-US"/>
            </a:pPr>
            <a:r>
              <a:rPr lang="ko-KR" altLang="en-US">
                <a:latin typeface="+mn-lt"/>
                <a:cs typeface="+mn-cs"/>
              </a:rPr>
              <a:t>프로젝트 팀 구성 및 역할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팀 구성 및 역할</a:t>
            </a:r>
          </a:p>
        </p:txBody>
      </p:sp>
      <p:graphicFrame>
        <p:nvGraphicFramePr>
          <p:cNvPr id="10277" name="표 20"/>
          <p:cNvGraphicFramePr>
            <a:graphicFrameLocks noGrp="1"/>
          </p:cNvGraphicFramePr>
          <p:nvPr/>
        </p:nvGraphicFramePr>
        <p:xfrm>
          <a:off x="1271464" y="1828800"/>
          <a:ext cx="9641155" cy="385514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2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9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신경아</a:t>
                      </a:r>
                      <a:endParaRPr kumimoji="0" lang="ko-KR" altLang="en-US" sz="160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서비스 시스템 설계</a:t>
                      </a:r>
                      <a:r>
                        <a:rPr kumimoji="0" lang="en-US" altLang="ko-KR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어플 서비스 테스팅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96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u="none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문우정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어플 디자인 설계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어플 디자인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96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최희지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팀원</a:t>
                      </a:r>
                      <a:endParaRPr kumimoji="0" lang="ko-KR" altLang="en-US" sz="1600" b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endParaRPr kumimoji="0" lang="ko-KR" altLang="en-US" sz="1600" b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46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정혜윤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서비스 시스템 설계</a:t>
                      </a:r>
                      <a:endParaRPr lang="ko-KR" altLang="en-US" sz="1600" b="1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/>
                        <a:ea typeface="HY견고딕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endParaRPr kumimoji="0" lang="ko-KR" altLang="en-US" sz="1600" b="0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0480" marR="1009650" algn="l">
              <a:lnSpc>
                <a:spcPts val="4680"/>
              </a:lnSpc>
              <a:spcBef>
                <a:spcPts val="455"/>
              </a:spcBef>
              <a:defRPr lang="ko-KR" altLang="en-US"/>
            </a:pPr>
            <a:r>
              <a:rPr lang="ko-KR" altLang="en-US">
                <a:latin typeface="+mn-lt"/>
                <a:cs typeface="+mn-cs"/>
              </a:rPr>
              <a:t>프로젝트 수행 절차 및 방법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일정 </a:t>
            </a:r>
          </a:p>
        </p:txBody>
      </p:sp>
      <p:graphicFrame>
        <p:nvGraphicFramePr>
          <p:cNvPr id="9245" name="표 22"/>
          <p:cNvGraphicFramePr>
            <a:graphicFrameLocks noGrp="1"/>
          </p:cNvGraphicFramePr>
          <p:nvPr/>
        </p:nvGraphicFramePr>
        <p:xfrm>
          <a:off x="1062842" y="1600200"/>
          <a:ext cx="10153129" cy="4803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3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6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accent6"/>
                          </a:solidFill>
                        </a:rPr>
                        <a:t>구분</a:t>
                      </a:r>
                      <a:endParaRPr lang="ko-KR" altLang="en-US" sz="1500" b="1" spc="-100">
                        <a:solidFill>
                          <a:schemeClr val="accent6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accent6"/>
                          </a:solidFill>
                        </a:rPr>
                        <a:t>기간</a:t>
                      </a:r>
                      <a:endParaRPr lang="ko-KR" altLang="en-US" sz="1500" b="1" spc="-100">
                        <a:solidFill>
                          <a:schemeClr val="accent6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accent6"/>
                          </a:solidFill>
                        </a:rPr>
                        <a:t>활동</a:t>
                      </a:r>
                      <a:endParaRPr lang="ko-KR" altLang="en-US" sz="1500" b="1" spc="-100">
                        <a:solidFill>
                          <a:schemeClr val="accent6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500" spc="-100">
                          <a:solidFill>
                            <a:schemeClr val="accent6"/>
                          </a:solidFill>
                        </a:rPr>
                        <a:t>비고</a:t>
                      </a:r>
                      <a:endParaRPr lang="ko-KR" altLang="en-US" sz="1500" b="1" spc="-100">
                        <a:solidFill>
                          <a:schemeClr val="accent6"/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11/30(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12/3(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 작성</a:t>
                      </a:r>
                      <a:endParaRPr lang="en-US" altLang="ko-KR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11/30(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12/3(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ko-KR" altLang="en-US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defRPr/>
                      </a:pPr>
                      <a:r>
                        <a:rPr kumimoji="0" lang="ko-KR" altLang="en-US" sz="150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12/6(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12/10(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pc="-1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en-US" altLang="ko-KR" sz="1500" b="0" u="none" spc="-10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10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12/13(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12/24(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어플 시스템 설계</a:t>
                      </a:r>
                    </a:p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어플 기능 구현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기능 구현</a:t>
                      </a:r>
                      <a:endParaRPr lang="ko-KR" altLang="en-US" sz="1500" b="1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/>
                        <a:ea typeface="HY견고딕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154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테스팅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12/23(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12/24(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어플 테스팅</a:t>
                      </a:r>
                    </a:p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b="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소스 코드 최적화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ko-KR" altLang="en-US" sz="150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u="none" strike="noStrike" spc="-10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 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610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u="none" strike="noStrike" kern="1200" cap="none" spc="-10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u="none" strike="noStrike" kern="1200" cap="none" spc="-100" normalizeH="0" baseline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1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11/3O(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12/24(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u="none" spc="-1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500" b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lang="en-US" altLang="ko-KR" sz="1500" u="none" strike="noStrike" spc="-1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u="none" strike="noStrike" spc="-10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577</Words>
  <Application>Microsoft Office PowerPoint</Application>
  <PresentationFormat>와이드스크린</PresentationFormat>
  <Paragraphs>185</Paragraphs>
  <Slides>27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HY견고딕</vt:lpstr>
      <vt:lpstr>굴림</vt:lpstr>
      <vt:lpstr>맑은 고딕</vt:lpstr>
      <vt:lpstr>한컴 윤고딕 240</vt:lpstr>
      <vt:lpstr>함초롬돋움</vt:lpstr>
      <vt:lpstr>Arial</vt:lpstr>
      <vt:lpstr>Calibri</vt:lpstr>
      <vt:lpstr>Lucida Sans Unicode</vt:lpstr>
      <vt:lpstr>Wingdings</vt:lpstr>
      <vt:lpstr>분할</vt:lpstr>
      <vt:lpstr>사물인터넷(IoT) 자동화 시스템</vt:lpstr>
      <vt:lpstr>목차</vt:lpstr>
      <vt:lpstr>프로젝트 개요</vt:lpstr>
      <vt:lpstr>프로젝트 개요</vt:lpstr>
      <vt:lpstr>개발 환경</vt:lpstr>
      <vt:lpstr>프로젝트 팀 구성 및 역할</vt:lpstr>
      <vt:lpstr> 팀 구성 및 역할</vt:lpstr>
      <vt:lpstr>프로젝트 수행 절차 및 방법</vt:lpstr>
      <vt:lpstr>개발 일정 </vt:lpstr>
      <vt:lpstr>내부 인터페이스</vt:lpstr>
      <vt:lpstr>메인 화면</vt:lpstr>
      <vt:lpstr>주행 모드</vt:lpstr>
      <vt:lpstr>디렉토리</vt:lpstr>
      <vt:lpstr>재생</vt:lpstr>
      <vt:lpstr>촬영&amp;재생</vt:lpstr>
      <vt:lpstr>GPS&amp;내 위치확인</vt:lpstr>
      <vt:lpstr>GPS&amp;내 위치확인</vt:lpstr>
      <vt:lpstr>충격감지</vt:lpstr>
      <vt:lpstr>충격감지</vt:lpstr>
      <vt:lpstr>긴급전화</vt:lpstr>
      <vt:lpstr>긴급전화</vt:lpstr>
      <vt:lpstr>설정</vt:lpstr>
      <vt:lpstr>프로젝트 수행 결과</vt:lpstr>
      <vt:lpstr>시연 영상</vt:lpstr>
      <vt:lpstr>총평</vt:lpstr>
      <vt:lpstr> 자체 평가 의견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 자동화 시스템</dc:title>
  <cp:lastModifiedBy>409</cp:lastModifiedBy>
  <cp:revision>18</cp:revision>
  <dcterms:created xsi:type="dcterms:W3CDTF">2022-01-11T17:46:55Z</dcterms:created>
  <dcterms:modified xsi:type="dcterms:W3CDTF">2022-01-12T00:45:07Z</dcterms:modified>
  <cp:version/>
</cp:coreProperties>
</file>